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9" r:id="rId4"/>
    <p:sldId id="258" r:id="rId5"/>
    <p:sldId id="259" r:id="rId6"/>
    <p:sldId id="268" r:id="rId7"/>
    <p:sldId id="260" r:id="rId8"/>
    <p:sldId id="275" r:id="rId9"/>
    <p:sldId id="287" r:id="rId10"/>
    <p:sldId id="273" r:id="rId11"/>
    <p:sldId id="274" r:id="rId12"/>
    <p:sldId id="284" r:id="rId13"/>
    <p:sldId id="286" r:id="rId14"/>
    <p:sldId id="279" r:id="rId15"/>
    <p:sldId id="285" r:id="rId16"/>
    <p:sldId id="278" r:id="rId17"/>
    <p:sldId id="282" r:id="rId18"/>
    <p:sldId id="288" r:id="rId19"/>
    <p:sldId id="289" r:id="rId20"/>
    <p:sldId id="290" r:id="rId21"/>
    <p:sldId id="291" r:id="rId22"/>
    <p:sldId id="292" r:id="rId23"/>
    <p:sldId id="293" r:id="rId24"/>
    <p:sldId id="281" r:id="rId25"/>
    <p:sldId id="283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CDE5"/>
    <a:srgbClr val="AFDEF5"/>
    <a:srgbClr val="FDD669"/>
    <a:srgbClr val="004275"/>
    <a:srgbClr val="DEE7E7"/>
    <a:srgbClr val="BBCEE9"/>
    <a:srgbClr val="C1D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364DC-2324-4F9F-A494-838599EAC5DE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633CB-7626-4B12-A776-EC451F330F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3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33CB-7626-4B12-A776-EC451F330FA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40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18" Type="http://schemas.openxmlformats.org/officeDocument/2006/relationships/image" Target="../media/image71.svg"/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17" Type="http://schemas.openxmlformats.org/officeDocument/2006/relationships/image" Target="../media/image70.png"/><Relationship Id="rId2" Type="http://schemas.openxmlformats.org/officeDocument/2006/relationships/image" Target="../media/image27.png"/><Relationship Id="rId16" Type="http://schemas.openxmlformats.org/officeDocument/2006/relationships/image" Target="../media/image69.svg"/><Relationship Id="rId20" Type="http://schemas.openxmlformats.org/officeDocument/2006/relationships/image" Target="../media/image7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svg"/><Relationship Id="rId19" Type="http://schemas.openxmlformats.org/officeDocument/2006/relationships/image" Target="../media/image72.png"/><Relationship Id="rId4" Type="http://schemas.openxmlformats.org/officeDocument/2006/relationships/image" Target="../media/image6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6.pn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2.png"/><Relationship Id="rId3" Type="http://schemas.openxmlformats.org/officeDocument/2006/relationships/image" Target="../media/image5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6.png"/><Relationship Id="rId9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48181" y="1438490"/>
            <a:ext cx="5887933" cy="12016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b="1" kern="0" spc="-200" dirty="0" err="1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 charset="0"/>
              </a:rPr>
              <a:t>Daelimsbook</a:t>
            </a:r>
            <a:endParaRPr lang="en-US" sz="7200" b="1" kern="0" spc="-200" dirty="0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" panose="020B0502040504020204" pitchFamily="34" charset="0"/>
            </a:endParaRPr>
          </a:p>
          <a:p>
            <a:pPr algn="just"/>
            <a:endParaRPr lang="en-US" sz="6500" b="1" kern="0" spc="-200" dirty="0">
              <a:solidFill>
                <a:srgbClr val="26272A"/>
              </a:solidFill>
              <a:latin typeface="NanumSquare ExtraBold" pitchFamily="34" charset="0"/>
            </a:endParaRPr>
          </a:p>
          <a:p>
            <a:pPr algn="just"/>
            <a:endParaRPr lang="en-US" b="1" dirty="0"/>
          </a:p>
        </p:txBody>
      </p:sp>
      <p:sp>
        <p:nvSpPr>
          <p:cNvPr id="6" name="Object 6"/>
          <p:cNvSpPr txBox="1"/>
          <p:nvPr/>
        </p:nvSpPr>
        <p:spPr>
          <a:xfrm>
            <a:off x="2203121" y="6120060"/>
            <a:ext cx="15316206" cy="7288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sp>
        <p:nvSpPr>
          <p:cNvPr id="17" name="Object 5">
            <a:extLst>
              <a:ext uri="{FF2B5EF4-FFF2-40B4-BE49-F238E27FC236}">
                <a16:creationId xmlns:a16="http://schemas.microsoft.com/office/drawing/2014/main" id="{4FD45687-7480-4665-A1E0-534FF6C8CDB3}"/>
              </a:ext>
            </a:extLst>
          </p:cNvPr>
          <p:cNvSpPr txBox="1"/>
          <p:nvPr/>
        </p:nvSpPr>
        <p:spPr>
          <a:xfrm>
            <a:off x="1448180" y="3391900"/>
            <a:ext cx="1620733" cy="27281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3600" kern="0" spc="-200" dirty="0" err="1">
                <a:solidFill>
                  <a:srgbClr val="26272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김준범</a:t>
            </a:r>
            <a:endParaRPr lang="en-US" altLang="ko-KR" sz="3600" kern="0" spc="-200" dirty="0">
              <a:solidFill>
                <a:srgbClr val="26272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600" kern="0" spc="-200" dirty="0">
                <a:solidFill>
                  <a:srgbClr val="26272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최근우</a:t>
            </a:r>
            <a:endParaRPr lang="en-US" altLang="ko-KR" sz="3600" kern="0" spc="-200" dirty="0">
              <a:solidFill>
                <a:srgbClr val="26272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600" kern="0" spc="-200" dirty="0">
                <a:solidFill>
                  <a:srgbClr val="26272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권성진</a:t>
            </a:r>
            <a:endParaRPr lang="en-US" altLang="ko-KR" sz="3600" kern="0" spc="-200" dirty="0">
              <a:solidFill>
                <a:srgbClr val="26272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600" kern="0" spc="-200" dirty="0" err="1">
                <a:solidFill>
                  <a:srgbClr val="26272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김규현</a:t>
            </a:r>
            <a:endParaRPr lang="en-US" sz="3600" kern="0" spc="-200" dirty="0">
              <a:solidFill>
                <a:srgbClr val="26272A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just"/>
            <a:endParaRPr lang="en-US" sz="3600" b="1" kern="0" spc="-200" dirty="0">
              <a:solidFill>
                <a:srgbClr val="26272A"/>
              </a:solidFill>
              <a:latin typeface="NanumSquare ExtraBold" pitchFamily="34" charset="0"/>
            </a:endParaRPr>
          </a:p>
          <a:p>
            <a:pPr algn="just"/>
            <a:endParaRPr lang="en-US" sz="1000" b="1" dirty="0"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F05A5C28-F0CF-46C9-B481-5FF3A2FA57F8}"/>
              </a:ext>
            </a:extLst>
          </p:cNvPr>
          <p:cNvSpPr txBox="1"/>
          <p:nvPr/>
        </p:nvSpPr>
        <p:spPr>
          <a:xfrm>
            <a:off x="1410081" y="7523936"/>
            <a:ext cx="5887933" cy="120162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b="1" kern="0" spc="-200" dirty="0">
                <a:solidFill>
                  <a:srgbClr val="26272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발표자 </a:t>
            </a:r>
            <a:r>
              <a:rPr lang="en-US" altLang="ko-KR" sz="5400" b="1" kern="0" spc="-200" dirty="0">
                <a:solidFill>
                  <a:srgbClr val="26272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5400" b="1" kern="0" spc="-200" dirty="0" err="1">
                <a:solidFill>
                  <a:srgbClr val="26272A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김준범</a:t>
            </a:r>
            <a:endParaRPr lang="en-US" sz="5400" b="1" kern="0" spc="-200" dirty="0">
              <a:solidFill>
                <a:srgbClr val="26272A"/>
              </a:solidFill>
              <a:latin typeface="NanumSquare ExtraBold" pitchFamily="34" charset="0"/>
            </a:endParaRPr>
          </a:p>
          <a:p>
            <a:pPr algn="just"/>
            <a:endParaRPr 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5C517-7E7D-4463-8500-49151CA661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9" t="5562" r="36289" b="6290"/>
          <a:stretch/>
        </p:blipFill>
        <p:spPr>
          <a:xfrm>
            <a:off x="8942828" y="571500"/>
            <a:ext cx="4419600" cy="9067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EF6AB0-F652-48CA-A4E3-692CC55446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9" t="5562" r="36289" b="6290"/>
          <a:stretch/>
        </p:blipFill>
        <p:spPr>
          <a:xfrm rot="866243">
            <a:off x="13496931" y="552450"/>
            <a:ext cx="44196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28970" y="195862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298036" y="1050231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64E360C-30F6-4761-B4A1-2E68B4B58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543945"/>
            <a:ext cx="4469238" cy="7962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09F1BE-477D-4223-AEA6-A49B974F73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AD7D0F-6CAF-4A73-A207-6F34D7B9A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970" y="1847466"/>
            <a:ext cx="10497287" cy="7355858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48C0530C-0892-4CCC-B066-8C18551BB0A7}"/>
              </a:ext>
            </a:extLst>
          </p:cNvPr>
          <p:cNvSpPr txBox="1"/>
          <p:nvPr/>
        </p:nvSpPr>
        <p:spPr>
          <a:xfrm>
            <a:off x="6400800" y="8468217"/>
            <a:ext cx="6377109" cy="1470213"/>
          </a:xfrm>
          <a:prstGeom prst="rect">
            <a:avLst/>
          </a:prstGeom>
          <a:noFill/>
          <a:ln w="952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아이디와 비밀번호를 입력하면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000" b="1" kern="0" spc="-100" dirty="0" err="1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파이어스토어에서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입력한 값에 해당하는 고유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ID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찾아 정보를 불러와 로그인을 한다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en-US" sz="2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94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28970" y="195862"/>
            <a:ext cx="6219830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화면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298036" y="1050231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CFCF11-07D4-463F-A30C-837551382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84" y="1572520"/>
            <a:ext cx="4165473" cy="7962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2126F9-73B2-42E6-8C0C-77E80DAFA8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BD3FA6-6069-419E-8BBE-A0E8B015B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951" y="814965"/>
            <a:ext cx="12170195" cy="4328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43DAAD-6A12-4897-A26D-AE2CC1EE5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7197" y="5443422"/>
            <a:ext cx="4667716" cy="34388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B881EE-E5E3-4976-8EB8-EEC889CCA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5999" y="5405114"/>
            <a:ext cx="6231451" cy="34721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AB5A72-8D59-4204-A81E-D5EAFA8428BA}"/>
              </a:ext>
            </a:extLst>
          </p:cNvPr>
          <p:cNvSpPr txBox="1"/>
          <p:nvPr/>
        </p:nvSpPr>
        <p:spPr>
          <a:xfrm>
            <a:off x="5305051" y="9243033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비밀번호 변경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DC8261-2A05-4C60-B553-4735E837EA16}"/>
              </a:ext>
            </a:extLst>
          </p:cNvPr>
          <p:cNvSpPr txBox="1"/>
          <p:nvPr/>
        </p:nvSpPr>
        <p:spPr>
          <a:xfrm>
            <a:off x="11241429" y="9243033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비밀번호 변경완료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B5FF489-AA9B-46C5-86BB-8E8AF693951C}"/>
              </a:ext>
            </a:extLst>
          </p:cNvPr>
          <p:cNvSpPr txBox="1"/>
          <p:nvPr/>
        </p:nvSpPr>
        <p:spPr>
          <a:xfrm>
            <a:off x="11299781" y="218138"/>
            <a:ext cx="6108477" cy="2798826"/>
          </a:xfrm>
          <a:prstGeom prst="rect">
            <a:avLst/>
          </a:prstGeom>
          <a:solidFill>
            <a:schemeClr val="bg1"/>
          </a:solidFill>
          <a:ln w="952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비밀번호를 잊었을 경우 사용을 위해 비밀번호를 찾고 재변경하는 화면이다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아이디와 이메일을 입력하면 입력한 이메일로 해당 아이디의 비밀번호를 변경할 수 있는 링크가 담긴 메일이 전송된다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70542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28970" y="195862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사진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298036" y="1050231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0819634-E0B7-41C1-B0B9-097D9FF540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03B0B87-4253-4B25-8776-752981FEC1BB}"/>
              </a:ext>
            </a:extLst>
          </p:cNvPr>
          <p:cNvSpPr/>
          <p:nvPr/>
        </p:nvSpPr>
        <p:spPr>
          <a:xfrm>
            <a:off x="6624818" y="4457700"/>
            <a:ext cx="3692106" cy="1828800"/>
          </a:xfrm>
          <a:prstGeom prst="rightArrow">
            <a:avLst/>
          </a:prstGeom>
          <a:solidFill>
            <a:srgbClr val="B9C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A40D58-D96F-4B16-BAC1-44E5B21EEB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7" t="3332" r="29998" b="3876"/>
          <a:stretch/>
        </p:blipFill>
        <p:spPr>
          <a:xfrm>
            <a:off x="1555552" y="1638300"/>
            <a:ext cx="3790292" cy="76581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D9C453F-AFB6-42FF-BC8C-930BA7E1537E}"/>
              </a:ext>
            </a:extLst>
          </p:cNvPr>
          <p:cNvSpPr/>
          <p:nvPr/>
        </p:nvSpPr>
        <p:spPr>
          <a:xfrm>
            <a:off x="1806257" y="3238500"/>
            <a:ext cx="990600" cy="990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87FEA3-8A1B-4186-B40D-B3F111DC5A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1" t="2078" r="30082" b="3985"/>
          <a:stretch/>
        </p:blipFill>
        <p:spPr>
          <a:xfrm>
            <a:off x="11430000" y="1543945"/>
            <a:ext cx="4138739" cy="7692824"/>
          </a:xfrm>
          <a:prstGeom prst="rect">
            <a:avLst/>
          </a:prstGeom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154900A2-777A-426E-BF37-8B7A5566CE34}"/>
              </a:ext>
            </a:extLst>
          </p:cNvPr>
          <p:cNvSpPr txBox="1"/>
          <p:nvPr/>
        </p:nvSpPr>
        <p:spPr>
          <a:xfrm>
            <a:off x="6198192" y="6667500"/>
            <a:ext cx="4273441" cy="1437554"/>
          </a:xfrm>
          <a:prstGeom prst="rect">
            <a:avLst/>
          </a:prstGeom>
          <a:noFill/>
          <a:ln w="952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2000" b="1" kern="0" spc="-10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마이페이지 화면의 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프로필 사진모양을 클릭하면 셀프 카메라를 찍을 수 있다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630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28970" y="195862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게시물작성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298036" y="1050231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0819634-E0B7-41C1-B0B9-097D9FF540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EB39D2-6835-43EC-A7DA-6E543CB928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5" t="1904" r="29364" b="1904"/>
          <a:stretch/>
        </p:blipFill>
        <p:spPr>
          <a:xfrm>
            <a:off x="-108330" y="1323536"/>
            <a:ext cx="3406366" cy="6505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B35386-2489-4A37-8864-7555AA2CA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3591" y="952500"/>
            <a:ext cx="3881753" cy="78909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3C13AC-D0AA-4B1A-B2B4-D270D0889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5091" y="3224456"/>
            <a:ext cx="6436029" cy="1958983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107F9DD3-E0E7-4E0B-BF03-8232599DBF2B}"/>
              </a:ext>
            </a:extLst>
          </p:cNvPr>
          <p:cNvSpPr/>
          <p:nvPr/>
        </p:nvSpPr>
        <p:spPr>
          <a:xfrm rot="5400000">
            <a:off x="3403470" y="1866506"/>
            <a:ext cx="1295400" cy="1313555"/>
          </a:xfrm>
          <a:prstGeom prst="bentArrow">
            <a:avLst/>
          </a:prstGeom>
          <a:solidFill>
            <a:srgbClr val="B9C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7F3A6F1D-1BA3-4BE8-AC9B-EEB1E3ABCB3D}"/>
              </a:ext>
            </a:extLst>
          </p:cNvPr>
          <p:cNvSpPr/>
          <p:nvPr/>
        </p:nvSpPr>
        <p:spPr>
          <a:xfrm rot="10800000" flipH="1">
            <a:off x="8154307" y="5770804"/>
            <a:ext cx="1295400" cy="1313555"/>
          </a:xfrm>
          <a:prstGeom prst="bentArrow">
            <a:avLst/>
          </a:prstGeom>
          <a:solidFill>
            <a:srgbClr val="B9C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6A0E5F-73FD-4258-A1DD-BB4334FF22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7" t="3332" r="29998" b="3876"/>
          <a:stretch/>
        </p:blipFill>
        <p:spPr>
          <a:xfrm>
            <a:off x="9721120" y="1341758"/>
            <a:ext cx="3090141" cy="6243479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1C89D09-5768-4184-929E-4CA2969EF5BF}"/>
              </a:ext>
            </a:extLst>
          </p:cNvPr>
          <p:cNvSpPr/>
          <p:nvPr/>
        </p:nvSpPr>
        <p:spPr>
          <a:xfrm>
            <a:off x="12954000" y="3848100"/>
            <a:ext cx="990600" cy="838200"/>
          </a:xfrm>
          <a:prstGeom prst="rightArrow">
            <a:avLst/>
          </a:prstGeom>
          <a:solidFill>
            <a:srgbClr val="B9C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92C3B3-D47F-4386-BB93-04EC92FAFC4E}"/>
              </a:ext>
            </a:extLst>
          </p:cNvPr>
          <p:cNvSpPr/>
          <p:nvPr/>
        </p:nvSpPr>
        <p:spPr>
          <a:xfrm>
            <a:off x="9906000" y="3390900"/>
            <a:ext cx="2820924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B93ACC7E-73D6-499A-8BE8-CAF45C59FBFD}"/>
              </a:ext>
            </a:extLst>
          </p:cNvPr>
          <p:cNvSpPr txBox="1"/>
          <p:nvPr/>
        </p:nvSpPr>
        <p:spPr>
          <a:xfrm>
            <a:off x="300876" y="8124731"/>
            <a:ext cx="13643724" cy="1322810"/>
          </a:xfrm>
          <a:prstGeom prst="rect">
            <a:avLst/>
          </a:prstGeom>
          <a:noFill/>
          <a:ln w="952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게시글을 작성할 수 있는 화면이다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게시글을 작성하면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게시글의 내용과 함께 저장된 게시글 작성자의 고유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ID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 같이 저장된다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그래서 자신의 작성한 게시글을 구별할 수가 있다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sz="2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05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28970" y="195862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지도화면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298036" y="1050231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0819634-E0B7-41C1-B0B9-097D9FF540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32EF9F-6489-4C2F-B65A-E841EA1DEC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4" t="3334" r="32589" b="3875"/>
          <a:stretch/>
        </p:blipFill>
        <p:spPr>
          <a:xfrm>
            <a:off x="1066800" y="1402053"/>
            <a:ext cx="3816849" cy="7838180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3C7C509F-F01D-4F9C-A3D4-D90B21131069}"/>
              </a:ext>
            </a:extLst>
          </p:cNvPr>
          <p:cNvSpPr txBox="1"/>
          <p:nvPr/>
        </p:nvSpPr>
        <p:spPr>
          <a:xfrm>
            <a:off x="5182582" y="4838700"/>
            <a:ext cx="7922835" cy="4038600"/>
          </a:xfrm>
          <a:prstGeom prst="rect">
            <a:avLst/>
          </a:prstGeom>
          <a:noFill/>
          <a:ln w="952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32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원하는 장소를 검색하면</a:t>
            </a:r>
            <a:r>
              <a:rPr lang="en-US" altLang="ko-KR" sz="32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32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해당 장소의 지도를 보여준다</a:t>
            </a:r>
            <a:r>
              <a:rPr lang="en-US" altLang="ko-KR" sz="32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</a:p>
          <a:p>
            <a:pPr algn="just">
              <a:lnSpc>
                <a:spcPct val="200000"/>
              </a:lnSpc>
            </a:pPr>
            <a:r>
              <a:rPr lang="ko-KR" altLang="en-US" sz="32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지도에는 검색한 장소의 핀이 꽂히며</a:t>
            </a:r>
            <a:r>
              <a:rPr lang="en-US" altLang="ko-KR" sz="32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32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지도의 확대</a:t>
            </a:r>
            <a:r>
              <a:rPr lang="en-US" altLang="ko-KR" sz="32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32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축소도 가능하다</a:t>
            </a:r>
            <a:r>
              <a:rPr lang="en-US" altLang="ko-KR" sz="32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en-US" sz="32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9F40B918-31A2-429D-861D-BA780718ED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434" y="1050231"/>
            <a:ext cx="9727060" cy="846794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1F50DEC-C17C-4486-84F6-8079CF8E5F5E}"/>
              </a:ext>
            </a:extLst>
          </p:cNvPr>
          <p:cNvSpPr/>
          <p:nvPr/>
        </p:nvSpPr>
        <p:spPr>
          <a:xfrm>
            <a:off x="5562600" y="2857500"/>
            <a:ext cx="6858000" cy="838200"/>
          </a:xfrm>
          <a:prstGeom prst="rightArrow">
            <a:avLst/>
          </a:prstGeom>
          <a:solidFill>
            <a:srgbClr val="B9C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6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28970" y="195862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298036" y="1050231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0819634-E0B7-41C1-B0B9-097D9FF540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3B7525-1155-484A-9D12-62CDE918DB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5" t="1904" r="31300" b="1904"/>
          <a:stretch/>
        </p:blipFill>
        <p:spPr>
          <a:xfrm>
            <a:off x="1367353" y="1346851"/>
            <a:ext cx="3966647" cy="7924705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1D10E256-209D-404B-9265-7009D437477D}"/>
              </a:ext>
            </a:extLst>
          </p:cNvPr>
          <p:cNvSpPr txBox="1"/>
          <p:nvPr/>
        </p:nvSpPr>
        <p:spPr>
          <a:xfrm>
            <a:off x="6427879" y="2848422"/>
            <a:ext cx="9794225" cy="4590155"/>
          </a:xfrm>
          <a:prstGeom prst="rect">
            <a:avLst/>
          </a:prstGeom>
          <a:noFill/>
          <a:ln w="952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36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로그인 상태에서만 들어올 수 있는 설정 화면으로 로그아웃을 할 수 있는 화면이다</a:t>
            </a:r>
            <a:r>
              <a:rPr lang="en-US" altLang="ko-KR" sz="36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ko-KR" altLang="en-US" sz="36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로그아웃 버튼을 클릭하면 현재 로그인 된 </a:t>
            </a:r>
            <a:r>
              <a:rPr lang="ko-KR" altLang="en-US" sz="3600" b="1" kern="0" spc="-100" dirty="0" err="1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파이어스토어</a:t>
            </a:r>
            <a:r>
              <a:rPr lang="ko-KR" altLang="en-US" sz="36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연결을 해제한다</a:t>
            </a:r>
            <a:r>
              <a:rPr lang="en-US" altLang="ko-KR" sz="36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en-US" sz="36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241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0056CC8F-7C98-4DEE-9590-D7E92116FFF1}"/>
              </a:ext>
            </a:extLst>
          </p:cNvPr>
          <p:cNvGrpSpPr/>
          <p:nvPr/>
        </p:nvGrpSpPr>
        <p:grpSpPr>
          <a:xfrm>
            <a:off x="4876800" y="800100"/>
            <a:ext cx="8534400" cy="8910940"/>
            <a:chOff x="-208970" y="-68572"/>
            <a:chExt cx="3224208" cy="1046095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0F0497C8-2141-4BBB-9CAB-46897C53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6456ABC8-41EF-4DE0-BB34-FD9BC976398A}"/>
              </a:ext>
            </a:extLst>
          </p:cNvPr>
          <p:cNvSpPr txBox="1"/>
          <p:nvPr/>
        </p:nvSpPr>
        <p:spPr>
          <a:xfrm>
            <a:off x="381000" y="266700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i="0" u="none" strike="noStrike" dirty="0">
                <a:solidFill>
                  <a:srgbClr val="2627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실행영상</a:t>
            </a:r>
            <a:endParaRPr lang="en-US" altLang="ko-KR" sz="4000" b="1" i="0" u="none" strike="noStrike" dirty="0">
              <a:solidFill>
                <a:srgbClr val="26272A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61EB7EF1-E5B1-4D97-8E1E-28DC78154374}"/>
              </a:ext>
            </a:extLst>
          </p:cNvPr>
          <p:cNvGrpSpPr/>
          <p:nvPr/>
        </p:nvGrpSpPr>
        <p:grpSpPr>
          <a:xfrm>
            <a:off x="450066" y="1121069"/>
            <a:ext cx="1346667" cy="493714"/>
            <a:chOff x="6212304" y="3131979"/>
            <a:chExt cx="1346667" cy="49371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8FE6BBF9-2C12-4995-837E-5D4A0CFB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9E86320-CB53-48AC-83E3-915981E881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2" name="bandicam 2021-12-15 23-19-59-414">
            <a:hlinkClick r:id="" action="ppaction://media"/>
            <a:extLst>
              <a:ext uri="{FF2B5EF4-FFF2-40B4-BE49-F238E27FC236}">
                <a16:creationId xmlns:a16="http://schemas.microsoft.com/office/drawing/2014/main" id="{856EEBC0-01DC-45B5-9AA6-87BF58B54C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4000" y="232217"/>
            <a:ext cx="7086600" cy="98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9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0056CC8F-7C98-4DEE-9590-D7E92116FFF1}"/>
              </a:ext>
            </a:extLst>
          </p:cNvPr>
          <p:cNvGrpSpPr/>
          <p:nvPr/>
        </p:nvGrpSpPr>
        <p:grpSpPr>
          <a:xfrm>
            <a:off x="914400" y="791815"/>
            <a:ext cx="16459200" cy="8910940"/>
            <a:chOff x="-208970" y="-68572"/>
            <a:chExt cx="3224208" cy="1046095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0F0497C8-2141-4BBB-9CAB-46897C53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6456ABC8-41EF-4DE0-BB34-FD9BC976398A}"/>
              </a:ext>
            </a:extLst>
          </p:cNvPr>
          <p:cNvSpPr txBox="1"/>
          <p:nvPr/>
        </p:nvSpPr>
        <p:spPr>
          <a:xfrm>
            <a:off x="381000" y="266700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후기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61EB7EF1-E5B1-4D97-8E1E-28DC78154374}"/>
              </a:ext>
            </a:extLst>
          </p:cNvPr>
          <p:cNvGrpSpPr/>
          <p:nvPr/>
        </p:nvGrpSpPr>
        <p:grpSpPr>
          <a:xfrm>
            <a:off x="450066" y="1121069"/>
            <a:ext cx="1346667" cy="493714"/>
            <a:chOff x="6212304" y="3131979"/>
            <a:chExt cx="1346667" cy="49371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8FE6BBF9-2C12-4995-837E-5D4A0CFB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940AFA0-5464-4759-A468-DA6483BDA6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66" y="2732685"/>
            <a:ext cx="1313626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4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0056CC8F-7C98-4DEE-9590-D7E92116FFF1}"/>
              </a:ext>
            </a:extLst>
          </p:cNvPr>
          <p:cNvGrpSpPr/>
          <p:nvPr/>
        </p:nvGrpSpPr>
        <p:grpSpPr>
          <a:xfrm>
            <a:off x="914400" y="791815"/>
            <a:ext cx="16459200" cy="8910940"/>
            <a:chOff x="-208970" y="-68572"/>
            <a:chExt cx="3224208" cy="1046095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0F0497C8-2141-4BBB-9CAB-46897C53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6456ABC8-41EF-4DE0-BB34-FD9BC976398A}"/>
              </a:ext>
            </a:extLst>
          </p:cNvPr>
          <p:cNvSpPr txBox="1"/>
          <p:nvPr/>
        </p:nvSpPr>
        <p:spPr>
          <a:xfrm>
            <a:off x="381000" y="266700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후기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61EB7EF1-E5B1-4D97-8E1E-28DC78154374}"/>
              </a:ext>
            </a:extLst>
          </p:cNvPr>
          <p:cNvGrpSpPr/>
          <p:nvPr/>
        </p:nvGrpSpPr>
        <p:grpSpPr>
          <a:xfrm>
            <a:off x="450066" y="1121069"/>
            <a:ext cx="1346667" cy="493714"/>
            <a:chOff x="6212304" y="3131979"/>
            <a:chExt cx="1346667" cy="49371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8FE6BBF9-2C12-4995-837E-5D4A0CFB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9E86320-CB53-48AC-83E3-915981E88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3" name="그래픽 2" descr="영웅 남자 단색으로 채워진">
            <a:extLst>
              <a:ext uri="{FF2B5EF4-FFF2-40B4-BE49-F238E27FC236}">
                <a16:creationId xmlns:a16="http://schemas.microsoft.com/office/drawing/2014/main" id="{E99F3BFD-C3AB-4ADB-9D63-D77C4FB33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3189" y="2560605"/>
            <a:ext cx="5753100" cy="5753100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0E56309E-F196-4E97-AE70-1FBE2C7A7F22}"/>
              </a:ext>
            </a:extLst>
          </p:cNvPr>
          <p:cNvSpPr/>
          <p:nvPr/>
        </p:nvSpPr>
        <p:spPr>
          <a:xfrm>
            <a:off x="10287000" y="1439895"/>
            <a:ext cx="6708190" cy="6613231"/>
          </a:xfrm>
          <a:prstGeom prst="triangle">
            <a:avLst/>
          </a:prstGeom>
          <a:gradFill>
            <a:gsLst>
              <a:gs pos="0">
                <a:schemeClr val="tx1">
                  <a:alpha val="48000"/>
                  <a:lumMod val="76000"/>
                  <a:lumOff val="24000"/>
                </a:schemeClr>
              </a:gs>
              <a:gs pos="76000">
                <a:schemeClr val="bg1"/>
              </a:gs>
              <a:gs pos="83000">
                <a:schemeClr val="bg1">
                  <a:lumMod val="85000"/>
                </a:schemeClr>
              </a:gs>
              <a:gs pos="100000">
                <a:schemeClr val="tx1">
                  <a:lumMod val="65000"/>
                  <a:lumOff val="35000"/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기어가는 단색으로 채워진">
            <a:extLst>
              <a:ext uri="{FF2B5EF4-FFF2-40B4-BE49-F238E27FC236}">
                <a16:creationId xmlns:a16="http://schemas.microsoft.com/office/drawing/2014/main" id="{29C6B312-997B-4E5E-8B3A-5F6C2CF10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84702" y="3421095"/>
            <a:ext cx="5303805" cy="5303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794A53-3B58-47DD-8AF4-204970834DEB}"/>
              </a:ext>
            </a:extLst>
          </p:cNvPr>
          <p:cNvSpPr txBox="1"/>
          <p:nvPr/>
        </p:nvSpPr>
        <p:spPr>
          <a:xfrm>
            <a:off x="14608539" y="5719054"/>
            <a:ext cx="105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Abadi" panose="020B0604020202020204" pitchFamily="34" charset="0"/>
              </a:rPr>
              <a:t>OTL</a:t>
            </a:r>
            <a:endParaRPr lang="ko-KR" altLang="en-US" sz="4000" b="1" dirty="0">
              <a:latin typeface="Abadi" panose="020B0604020202020204" pitchFamily="34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5B2F47A-3CAA-4F4C-9BE0-91A337C8E7F2}"/>
              </a:ext>
            </a:extLst>
          </p:cNvPr>
          <p:cNvSpPr/>
          <p:nvPr/>
        </p:nvSpPr>
        <p:spPr>
          <a:xfrm>
            <a:off x="7543800" y="4762500"/>
            <a:ext cx="3200400" cy="9565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18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0056CC8F-7C98-4DEE-9590-D7E92116FFF1}"/>
              </a:ext>
            </a:extLst>
          </p:cNvPr>
          <p:cNvGrpSpPr/>
          <p:nvPr/>
        </p:nvGrpSpPr>
        <p:grpSpPr>
          <a:xfrm>
            <a:off x="914400" y="791815"/>
            <a:ext cx="16459200" cy="8910940"/>
            <a:chOff x="-208970" y="-68572"/>
            <a:chExt cx="3224208" cy="1046095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0F0497C8-2141-4BBB-9CAB-46897C53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6456ABC8-41EF-4DE0-BB34-FD9BC976398A}"/>
              </a:ext>
            </a:extLst>
          </p:cNvPr>
          <p:cNvSpPr txBox="1"/>
          <p:nvPr/>
        </p:nvSpPr>
        <p:spPr>
          <a:xfrm>
            <a:off x="381000" y="266700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후기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61EB7EF1-E5B1-4D97-8E1E-28DC78154374}"/>
              </a:ext>
            </a:extLst>
          </p:cNvPr>
          <p:cNvGrpSpPr/>
          <p:nvPr/>
        </p:nvGrpSpPr>
        <p:grpSpPr>
          <a:xfrm>
            <a:off x="450066" y="1121069"/>
            <a:ext cx="1346667" cy="493714"/>
            <a:chOff x="6212304" y="3131979"/>
            <a:chExt cx="1346667" cy="49371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8FE6BBF9-2C12-4995-837E-5D4A0CFB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9E86320-CB53-48AC-83E3-915981E88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10" name="그래픽 9" descr="스마트폰 단색으로 채워진">
            <a:extLst>
              <a:ext uri="{FF2B5EF4-FFF2-40B4-BE49-F238E27FC236}">
                <a16:creationId xmlns:a16="http://schemas.microsoft.com/office/drawing/2014/main" id="{E8680B72-6209-4438-B6F6-042D7C936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8300" y="2476500"/>
            <a:ext cx="6172200" cy="6172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03ED18-FF0D-49D9-8F3F-8C1198985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525" y="4338637"/>
            <a:ext cx="1809750" cy="2447925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5C15F2E4-E7AA-43AB-A628-A6487D988582}"/>
              </a:ext>
            </a:extLst>
          </p:cNvPr>
          <p:cNvSpPr/>
          <p:nvPr/>
        </p:nvSpPr>
        <p:spPr>
          <a:xfrm>
            <a:off x="10439400" y="2865240"/>
            <a:ext cx="3429000" cy="1828800"/>
          </a:xfrm>
          <a:prstGeom prst="wedgeRoundRectCallout">
            <a:avLst>
              <a:gd name="adj1" fmla="val -45075"/>
              <a:gd name="adj2" fmla="val 768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It’s not easy.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126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897597"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3400" y="419100"/>
            <a:ext cx="5491476" cy="13540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400" b="1" kern="0" spc="-2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8262" y="1096107"/>
            <a:ext cx="5491476" cy="716111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0" i="0" u="none" strike="noStrike" dirty="0">
                <a:solidFill>
                  <a:srgbClr val="2627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선정 이유</a:t>
            </a:r>
            <a:endParaRPr lang="ko-KR" altLang="en-US" sz="36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0" i="0" u="none" strike="noStrike" dirty="0">
                <a:solidFill>
                  <a:srgbClr val="2627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어플 설명</a:t>
            </a:r>
            <a:endParaRPr lang="en-US" altLang="ko-KR" sz="3600" dirty="0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0" i="0" u="none" strike="noStrike" dirty="0">
                <a:solidFill>
                  <a:srgbClr val="2627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 별 진행과정</a:t>
            </a:r>
            <a:endParaRPr lang="ko-KR" altLang="en-US" sz="36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0" i="0" u="none" strike="noStrike" dirty="0">
                <a:solidFill>
                  <a:srgbClr val="2627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화면구성도 및 코드</a:t>
            </a:r>
            <a:endParaRPr lang="ko-KR" altLang="en-US" sz="36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0" i="0" u="none" strike="noStrike" dirty="0">
                <a:solidFill>
                  <a:srgbClr val="2627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실행영상</a:t>
            </a:r>
            <a:endParaRPr lang="ko-KR" altLang="en-US" sz="36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후기</a:t>
            </a:r>
            <a:endParaRPr lang="ko-KR" altLang="en-US" sz="36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3600" kern="0" spc="-100" dirty="0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" panose="020B0502040504020204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91" y="1469331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BD2812AF-0546-48C5-AC2B-2EBC0DF1BBB0}"/>
              </a:ext>
            </a:extLst>
          </p:cNvPr>
          <p:cNvSpPr/>
          <p:nvPr/>
        </p:nvSpPr>
        <p:spPr>
          <a:xfrm>
            <a:off x="4573897" y="1414781"/>
            <a:ext cx="1066800" cy="1066800"/>
          </a:xfrm>
          <a:prstGeom prst="ellipse">
            <a:avLst/>
          </a:prstGeom>
          <a:solidFill>
            <a:srgbClr val="AFD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E539DE1-E65E-4B01-B99A-4F97AACAEB57}"/>
              </a:ext>
            </a:extLst>
          </p:cNvPr>
          <p:cNvSpPr/>
          <p:nvPr/>
        </p:nvSpPr>
        <p:spPr>
          <a:xfrm>
            <a:off x="4573897" y="2823427"/>
            <a:ext cx="1066800" cy="1066800"/>
          </a:xfrm>
          <a:prstGeom prst="ellipse">
            <a:avLst/>
          </a:prstGeom>
          <a:solidFill>
            <a:srgbClr val="AFD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B660CA8-D2EE-433A-969A-1D17E0CEFF4B}"/>
              </a:ext>
            </a:extLst>
          </p:cNvPr>
          <p:cNvSpPr/>
          <p:nvPr/>
        </p:nvSpPr>
        <p:spPr>
          <a:xfrm>
            <a:off x="4555754" y="4220740"/>
            <a:ext cx="1066800" cy="1066800"/>
          </a:xfrm>
          <a:prstGeom prst="ellipse">
            <a:avLst/>
          </a:prstGeom>
          <a:solidFill>
            <a:srgbClr val="AFD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1D651F2-A362-4D75-9746-2D3EEE68ADA6}"/>
              </a:ext>
            </a:extLst>
          </p:cNvPr>
          <p:cNvSpPr/>
          <p:nvPr/>
        </p:nvSpPr>
        <p:spPr>
          <a:xfrm>
            <a:off x="4555754" y="6949332"/>
            <a:ext cx="1066800" cy="1066800"/>
          </a:xfrm>
          <a:prstGeom prst="ellipse">
            <a:avLst/>
          </a:prstGeom>
          <a:solidFill>
            <a:srgbClr val="AFD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C50050E-CDFA-48F7-A3B6-EF5C9F10C1CC}"/>
              </a:ext>
            </a:extLst>
          </p:cNvPr>
          <p:cNvSpPr/>
          <p:nvPr/>
        </p:nvSpPr>
        <p:spPr>
          <a:xfrm>
            <a:off x="4555434" y="8313628"/>
            <a:ext cx="1066800" cy="1066800"/>
          </a:xfrm>
          <a:prstGeom prst="ellipse">
            <a:avLst/>
          </a:prstGeom>
          <a:solidFill>
            <a:srgbClr val="AFD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D0A7AB7-B61F-4E6F-85F1-FFB38D42FE94}"/>
              </a:ext>
            </a:extLst>
          </p:cNvPr>
          <p:cNvSpPr/>
          <p:nvPr/>
        </p:nvSpPr>
        <p:spPr>
          <a:xfrm>
            <a:off x="4555754" y="5585036"/>
            <a:ext cx="1066800" cy="1066800"/>
          </a:xfrm>
          <a:prstGeom prst="ellipse">
            <a:avLst/>
          </a:prstGeom>
          <a:solidFill>
            <a:srgbClr val="AFD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04FE677-D51F-440F-A8A2-05F4F0B2B6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0" y="8999505"/>
            <a:ext cx="2321587" cy="8888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0056CC8F-7C98-4DEE-9590-D7E92116FFF1}"/>
              </a:ext>
            </a:extLst>
          </p:cNvPr>
          <p:cNvGrpSpPr/>
          <p:nvPr/>
        </p:nvGrpSpPr>
        <p:grpSpPr>
          <a:xfrm>
            <a:off x="914400" y="791815"/>
            <a:ext cx="16459200" cy="8910940"/>
            <a:chOff x="-208970" y="-68572"/>
            <a:chExt cx="3224208" cy="1046095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0F0497C8-2141-4BBB-9CAB-46897C53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6456ABC8-41EF-4DE0-BB34-FD9BC976398A}"/>
              </a:ext>
            </a:extLst>
          </p:cNvPr>
          <p:cNvSpPr txBox="1"/>
          <p:nvPr/>
        </p:nvSpPr>
        <p:spPr>
          <a:xfrm>
            <a:off x="381000" y="266700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후기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61EB7EF1-E5B1-4D97-8E1E-28DC78154374}"/>
              </a:ext>
            </a:extLst>
          </p:cNvPr>
          <p:cNvGrpSpPr/>
          <p:nvPr/>
        </p:nvGrpSpPr>
        <p:grpSpPr>
          <a:xfrm>
            <a:off x="450066" y="1121069"/>
            <a:ext cx="1346667" cy="493714"/>
            <a:chOff x="6212304" y="3131979"/>
            <a:chExt cx="1346667" cy="49371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8FE6BBF9-2C12-4995-837E-5D4A0CFB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9E86320-CB53-48AC-83E3-915981E88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10" name="그래픽 9" descr="연결됨 단색으로 채워진">
            <a:extLst>
              <a:ext uri="{FF2B5EF4-FFF2-40B4-BE49-F238E27FC236}">
                <a16:creationId xmlns:a16="http://schemas.microsoft.com/office/drawing/2014/main" id="{5EC1B08B-5076-414A-962A-24292BD56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6348" y="1852437"/>
            <a:ext cx="4038600" cy="4038600"/>
          </a:xfrm>
          <a:prstGeom prst="rect">
            <a:avLst/>
          </a:prstGeom>
        </p:spPr>
      </p:pic>
      <p:pic>
        <p:nvPicPr>
          <p:cNvPr id="13" name="그래픽 12" descr="분기 다이어그램 단색으로 채워진">
            <a:extLst>
              <a:ext uri="{FF2B5EF4-FFF2-40B4-BE49-F238E27FC236}">
                <a16:creationId xmlns:a16="http://schemas.microsoft.com/office/drawing/2014/main" id="{30585BDF-FCD5-4BC0-AFEE-EF72A285A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7215" y="3892991"/>
            <a:ext cx="4612342" cy="4612342"/>
          </a:xfrm>
          <a:prstGeom prst="rect">
            <a:avLst/>
          </a:prstGeom>
        </p:spPr>
      </p:pic>
      <p:pic>
        <p:nvPicPr>
          <p:cNvPr id="15" name="그래픽 14" descr="원형 순서도 단색으로 채워진">
            <a:extLst>
              <a:ext uri="{FF2B5EF4-FFF2-40B4-BE49-F238E27FC236}">
                <a16:creationId xmlns:a16="http://schemas.microsoft.com/office/drawing/2014/main" id="{7BA2858D-285D-4D93-A8CE-650D998B03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91286">
            <a:off x="12895219" y="590337"/>
            <a:ext cx="4994359" cy="4994359"/>
          </a:xfrm>
          <a:prstGeom prst="rect">
            <a:avLst/>
          </a:prstGeom>
        </p:spPr>
      </p:pic>
      <p:pic>
        <p:nvPicPr>
          <p:cNvPr id="17" name="그래픽 16" descr="워크플로 단색으로 채워진">
            <a:extLst>
              <a:ext uri="{FF2B5EF4-FFF2-40B4-BE49-F238E27FC236}">
                <a16:creationId xmlns:a16="http://schemas.microsoft.com/office/drawing/2014/main" id="{D7CAFE97-24C9-4C93-A7A7-26D484F41B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77235" y="2004837"/>
            <a:ext cx="3886200" cy="3886200"/>
          </a:xfrm>
          <a:prstGeom prst="rect">
            <a:avLst/>
          </a:prstGeom>
        </p:spPr>
      </p:pic>
      <p:sp>
        <p:nvSpPr>
          <p:cNvPr id="20" name="그래픽 18" descr="인공 지능 단색으로 채워진">
            <a:extLst>
              <a:ext uri="{FF2B5EF4-FFF2-40B4-BE49-F238E27FC236}">
                <a16:creationId xmlns:a16="http://schemas.microsoft.com/office/drawing/2014/main" id="{81913B71-DE13-475B-A30B-23A8B85CAB22}"/>
              </a:ext>
            </a:extLst>
          </p:cNvPr>
          <p:cNvSpPr/>
          <p:nvPr/>
        </p:nvSpPr>
        <p:spPr>
          <a:xfrm>
            <a:off x="1422305" y="6072321"/>
            <a:ext cx="2609724" cy="3093610"/>
          </a:xfrm>
          <a:custGeom>
            <a:avLst/>
            <a:gdLst>
              <a:gd name="connsiteX0" fmla="*/ 2462137 w 2499250"/>
              <a:gd name="connsiteY0" fmla="*/ 1602965 h 2962652"/>
              <a:gd name="connsiteX1" fmla="*/ 2208574 w 2499250"/>
              <a:gd name="connsiteY1" fmla="*/ 1161986 h 2962652"/>
              <a:gd name="connsiteX2" fmla="*/ 2208574 w 2499250"/>
              <a:gd name="connsiteY2" fmla="*/ 1143612 h 2962652"/>
              <a:gd name="connsiteX3" fmla="*/ 1142873 w 2499250"/>
              <a:gd name="connsiteY3" fmla="*/ 739 h 2962652"/>
              <a:gd name="connsiteX4" fmla="*/ 0 w 2499250"/>
              <a:gd name="connsiteY4" fmla="*/ 1062765 h 2962652"/>
              <a:gd name="connsiteX5" fmla="*/ 0 w 2499250"/>
              <a:gd name="connsiteY5" fmla="*/ 1143612 h 2962652"/>
              <a:gd name="connsiteX6" fmla="*/ 433630 w 2499250"/>
              <a:gd name="connsiteY6" fmla="*/ 2032921 h 2962652"/>
              <a:gd name="connsiteX7" fmla="*/ 433630 w 2499250"/>
              <a:gd name="connsiteY7" fmla="*/ 2962653 h 2962652"/>
              <a:gd name="connsiteX8" fmla="*/ 1594877 w 2499250"/>
              <a:gd name="connsiteY8" fmla="*/ 2962653 h 2962652"/>
              <a:gd name="connsiteX9" fmla="*/ 1594877 w 2499250"/>
              <a:gd name="connsiteY9" fmla="*/ 2521673 h 2962652"/>
              <a:gd name="connsiteX10" fmla="*/ 1774944 w 2499250"/>
              <a:gd name="connsiteY10" fmla="*/ 2521673 h 2962652"/>
              <a:gd name="connsiteX11" fmla="*/ 2208574 w 2499250"/>
              <a:gd name="connsiteY11" fmla="*/ 2088043 h 2962652"/>
              <a:gd name="connsiteX12" fmla="*/ 2208574 w 2499250"/>
              <a:gd name="connsiteY12" fmla="*/ 2080694 h 2962652"/>
              <a:gd name="connsiteX13" fmla="*/ 2208574 w 2499250"/>
              <a:gd name="connsiteY13" fmla="*/ 1860204 h 2962652"/>
              <a:gd name="connsiteX14" fmla="*/ 2370266 w 2499250"/>
              <a:gd name="connsiteY14" fmla="*/ 1860204 h 2962652"/>
              <a:gd name="connsiteX15" fmla="*/ 2462137 w 2499250"/>
              <a:gd name="connsiteY15" fmla="*/ 1602965 h 2962652"/>
              <a:gd name="connsiteX16" fmla="*/ 165367 w 2499250"/>
              <a:gd name="connsiteY16" fmla="*/ 776128 h 2962652"/>
              <a:gd name="connsiteX17" fmla="*/ 367483 w 2499250"/>
              <a:gd name="connsiteY17" fmla="*/ 776128 h 2962652"/>
              <a:gd name="connsiteX18" fmla="*/ 367483 w 2499250"/>
              <a:gd name="connsiteY18" fmla="*/ 629135 h 2962652"/>
              <a:gd name="connsiteX19" fmla="*/ 349109 w 2499250"/>
              <a:gd name="connsiteY19" fmla="*/ 500516 h 2962652"/>
              <a:gd name="connsiteX20" fmla="*/ 477728 w 2499250"/>
              <a:gd name="connsiteY20" fmla="*/ 482142 h 2962652"/>
              <a:gd name="connsiteX21" fmla="*/ 496102 w 2499250"/>
              <a:gd name="connsiteY21" fmla="*/ 610761 h 2962652"/>
              <a:gd name="connsiteX22" fmla="*/ 477728 w 2499250"/>
              <a:gd name="connsiteY22" fmla="*/ 629135 h 2962652"/>
              <a:gd name="connsiteX23" fmla="*/ 477728 w 2499250"/>
              <a:gd name="connsiteY23" fmla="*/ 776128 h 2962652"/>
              <a:gd name="connsiteX24" fmla="*/ 624721 w 2499250"/>
              <a:gd name="connsiteY24" fmla="*/ 776128 h 2962652"/>
              <a:gd name="connsiteX25" fmla="*/ 624721 w 2499250"/>
              <a:gd name="connsiteY25" fmla="*/ 1033367 h 2962652"/>
              <a:gd name="connsiteX26" fmla="*/ 643096 w 2499250"/>
              <a:gd name="connsiteY26" fmla="*/ 1161986 h 2962652"/>
              <a:gd name="connsiteX27" fmla="*/ 514476 w 2499250"/>
              <a:gd name="connsiteY27" fmla="*/ 1180360 h 2962652"/>
              <a:gd name="connsiteX28" fmla="*/ 496102 w 2499250"/>
              <a:gd name="connsiteY28" fmla="*/ 1051741 h 2962652"/>
              <a:gd name="connsiteX29" fmla="*/ 514476 w 2499250"/>
              <a:gd name="connsiteY29" fmla="*/ 1033367 h 2962652"/>
              <a:gd name="connsiteX30" fmla="*/ 514476 w 2499250"/>
              <a:gd name="connsiteY30" fmla="*/ 886373 h 2962652"/>
              <a:gd name="connsiteX31" fmla="*/ 132294 w 2499250"/>
              <a:gd name="connsiteY31" fmla="*/ 886373 h 2962652"/>
              <a:gd name="connsiteX32" fmla="*/ 165367 w 2499250"/>
              <a:gd name="connsiteY32" fmla="*/ 776128 h 2962652"/>
              <a:gd name="connsiteX33" fmla="*/ 1186971 w 2499250"/>
              <a:gd name="connsiteY33" fmla="*/ 1397175 h 2962652"/>
              <a:gd name="connsiteX34" fmla="*/ 1095100 w 2499250"/>
              <a:gd name="connsiteY34" fmla="*/ 1305304 h 2962652"/>
              <a:gd name="connsiteX35" fmla="*/ 1095100 w 2499250"/>
              <a:gd name="connsiteY35" fmla="*/ 1290605 h 2962652"/>
              <a:gd name="connsiteX36" fmla="*/ 999554 w 2499250"/>
              <a:gd name="connsiteY36" fmla="*/ 1195059 h 2962652"/>
              <a:gd name="connsiteX37" fmla="*/ 845211 w 2499250"/>
              <a:gd name="connsiteY37" fmla="*/ 1349402 h 2962652"/>
              <a:gd name="connsiteX38" fmla="*/ 845211 w 2499250"/>
              <a:gd name="connsiteY38" fmla="*/ 1621340 h 2962652"/>
              <a:gd name="connsiteX39" fmla="*/ 863585 w 2499250"/>
              <a:gd name="connsiteY39" fmla="*/ 1749959 h 2962652"/>
              <a:gd name="connsiteX40" fmla="*/ 734966 w 2499250"/>
              <a:gd name="connsiteY40" fmla="*/ 1768333 h 2962652"/>
              <a:gd name="connsiteX41" fmla="*/ 716592 w 2499250"/>
              <a:gd name="connsiteY41" fmla="*/ 1639714 h 2962652"/>
              <a:gd name="connsiteX42" fmla="*/ 734966 w 2499250"/>
              <a:gd name="connsiteY42" fmla="*/ 1621340 h 2962652"/>
              <a:gd name="connsiteX43" fmla="*/ 734966 w 2499250"/>
              <a:gd name="connsiteY43" fmla="*/ 1584591 h 2962652"/>
              <a:gd name="connsiteX44" fmla="*/ 488753 w 2499250"/>
              <a:gd name="connsiteY44" fmla="*/ 1584591 h 2962652"/>
              <a:gd name="connsiteX45" fmla="*/ 316036 w 2499250"/>
              <a:gd name="connsiteY45" fmla="*/ 1382476 h 2962652"/>
              <a:gd name="connsiteX46" fmla="*/ 216815 w 2499250"/>
              <a:gd name="connsiteY46" fmla="*/ 1297954 h 2962652"/>
              <a:gd name="connsiteX47" fmla="*/ 301336 w 2499250"/>
              <a:gd name="connsiteY47" fmla="*/ 1198734 h 2962652"/>
              <a:gd name="connsiteX48" fmla="*/ 400557 w 2499250"/>
              <a:gd name="connsiteY48" fmla="*/ 1283255 h 2962652"/>
              <a:gd name="connsiteX49" fmla="*/ 400557 w 2499250"/>
              <a:gd name="connsiteY49" fmla="*/ 1308979 h 2962652"/>
              <a:gd name="connsiteX50" fmla="*/ 540200 w 2499250"/>
              <a:gd name="connsiteY50" fmla="*/ 1474346 h 2962652"/>
              <a:gd name="connsiteX51" fmla="*/ 734966 w 2499250"/>
              <a:gd name="connsiteY51" fmla="*/ 1474346 h 2962652"/>
              <a:gd name="connsiteX52" fmla="*/ 734966 w 2499250"/>
              <a:gd name="connsiteY52" fmla="*/ 1305304 h 2962652"/>
              <a:gd name="connsiteX53" fmla="*/ 922383 w 2499250"/>
              <a:gd name="connsiteY53" fmla="*/ 1117888 h 2962652"/>
              <a:gd name="connsiteX54" fmla="*/ 808463 w 2499250"/>
              <a:gd name="connsiteY54" fmla="*/ 1000293 h 2962652"/>
              <a:gd name="connsiteX55" fmla="*/ 808463 w 2499250"/>
              <a:gd name="connsiteY55" fmla="*/ 335149 h 2962652"/>
              <a:gd name="connsiteX56" fmla="*/ 790089 w 2499250"/>
              <a:gd name="connsiteY56" fmla="*/ 206530 h 2962652"/>
              <a:gd name="connsiteX57" fmla="*/ 918708 w 2499250"/>
              <a:gd name="connsiteY57" fmla="*/ 188155 h 2962652"/>
              <a:gd name="connsiteX58" fmla="*/ 937082 w 2499250"/>
              <a:gd name="connsiteY58" fmla="*/ 316774 h 2962652"/>
              <a:gd name="connsiteX59" fmla="*/ 918708 w 2499250"/>
              <a:gd name="connsiteY59" fmla="*/ 335149 h 2962652"/>
              <a:gd name="connsiteX60" fmla="*/ 918708 w 2499250"/>
              <a:gd name="connsiteY60" fmla="*/ 445394 h 2962652"/>
              <a:gd name="connsiteX61" fmla="*/ 1212694 w 2499250"/>
              <a:gd name="connsiteY61" fmla="*/ 445394 h 2962652"/>
              <a:gd name="connsiteX62" fmla="*/ 1212694 w 2499250"/>
              <a:gd name="connsiteY62" fmla="*/ 702632 h 2962652"/>
              <a:gd name="connsiteX63" fmla="*/ 1231069 w 2499250"/>
              <a:gd name="connsiteY63" fmla="*/ 831251 h 2962652"/>
              <a:gd name="connsiteX64" fmla="*/ 1102449 w 2499250"/>
              <a:gd name="connsiteY64" fmla="*/ 849625 h 2962652"/>
              <a:gd name="connsiteX65" fmla="*/ 1084075 w 2499250"/>
              <a:gd name="connsiteY65" fmla="*/ 721006 h 2962652"/>
              <a:gd name="connsiteX66" fmla="*/ 1102449 w 2499250"/>
              <a:gd name="connsiteY66" fmla="*/ 702632 h 2962652"/>
              <a:gd name="connsiteX67" fmla="*/ 1102449 w 2499250"/>
              <a:gd name="connsiteY67" fmla="*/ 555639 h 2962652"/>
              <a:gd name="connsiteX68" fmla="*/ 918708 w 2499250"/>
              <a:gd name="connsiteY68" fmla="*/ 555639 h 2962652"/>
              <a:gd name="connsiteX69" fmla="*/ 918708 w 2499250"/>
              <a:gd name="connsiteY69" fmla="*/ 956195 h 2962652"/>
              <a:gd name="connsiteX70" fmla="*/ 1175946 w 2499250"/>
              <a:gd name="connsiteY70" fmla="*/ 1213433 h 2962652"/>
              <a:gd name="connsiteX71" fmla="*/ 1186971 w 2499250"/>
              <a:gd name="connsiteY71" fmla="*/ 1213433 h 2962652"/>
              <a:gd name="connsiteX72" fmla="*/ 1278841 w 2499250"/>
              <a:gd name="connsiteY72" fmla="*/ 1305304 h 2962652"/>
              <a:gd name="connsiteX73" fmla="*/ 1186971 w 2499250"/>
              <a:gd name="connsiteY73" fmla="*/ 1397175 h 2962652"/>
              <a:gd name="connsiteX74" fmla="*/ 1186971 w 2499250"/>
              <a:gd name="connsiteY74" fmla="*/ 1397175 h 2962652"/>
              <a:gd name="connsiteX75" fmla="*/ 1635300 w 2499250"/>
              <a:gd name="connsiteY75" fmla="*/ 654859 h 2962652"/>
              <a:gd name="connsiteX76" fmla="*/ 1543429 w 2499250"/>
              <a:gd name="connsiteY76" fmla="*/ 562988 h 2962652"/>
              <a:gd name="connsiteX77" fmla="*/ 1543429 w 2499250"/>
              <a:gd name="connsiteY77" fmla="*/ 555639 h 2962652"/>
              <a:gd name="connsiteX78" fmla="*/ 1396436 w 2499250"/>
              <a:gd name="connsiteY78" fmla="*/ 423345 h 2962652"/>
              <a:gd name="connsiteX79" fmla="*/ 1396436 w 2499250"/>
              <a:gd name="connsiteY79" fmla="*/ 155082 h 2962652"/>
              <a:gd name="connsiteX80" fmla="*/ 1506681 w 2499250"/>
              <a:gd name="connsiteY80" fmla="*/ 195505 h 2962652"/>
              <a:gd name="connsiteX81" fmla="*/ 1506681 w 2499250"/>
              <a:gd name="connsiteY81" fmla="*/ 375572 h 2962652"/>
              <a:gd name="connsiteX82" fmla="*/ 1616926 w 2499250"/>
              <a:gd name="connsiteY82" fmla="*/ 474792 h 2962652"/>
              <a:gd name="connsiteX83" fmla="*/ 1635300 w 2499250"/>
              <a:gd name="connsiteY83" fmla="*/ 474792 h 2962652"/>
              <a:gd name="connsiteX84" fmla="*/ 1727171 w 2499250"/>
              <a:gd name="connsiteY84" fmla="*/ 566663 h 2962652"/>
              <a:gd name="connsiteX85" fmla="*/ 1635300 w 2499250"/>
              <a:gd name="connsiteY85" fmla="*/ 654859 h 2962652"/>
              <a:gd name="connsiteX86" fmla="*/ 1635300 w 2499250"/>
              <a:gd name="connsiteY86" fmla="*/ 654859 h 2962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499250" h="2962652">
                <a:moveTo>
                  <a:pt x="2462137" y="1602965"/>
                </a:moveTo>
                <a:lnTo>
                  <a:pt x="2208574" y="1161986"/>
                </a:lnTo>
                <a:lnTo>
                  <a:pt x="2208574" y="1143612"/>
                </a:lnTo>
                <a:cubicBezTo>
                  <a:pt x="2230623" y="533590"/>
                  <a:pt x="1752895" y="22788"/>
                  <a:pt x="1142873" y="739"/>
                </a:cubicBezTo>
                <a:cubicBezTo>
                  <a:pt x="532851" y="-21310"/>
                  <a:pt x="22049" y="452743"/>
                  <a:pt x="0" y="1062765"/>
                </a:cubicBezTo>
                <a:cubicBezTo>
                  <a:pt x="0" y="1088489"/>
                  <a:pt x="0" y="1117888"/>
                  <a:pt x="0" y="1143612"/>
                </a:cubicBezTo>
                <a:cubicBezTo>
                  <a:pt x="0" y="1492721"/>
                  <a:pt x="158018" y="1819781"/>
                  <a:pt x="433630" y="2032921"/>
                </a:cubicBezTo>
                <a:lnTo>
                  <a:pt x="433630" y="2962653"/>
                </a:lnTo>
                <a:lnTo>
                  <a:pt x="1594877" y="2962653"/>
                </a:lnTo>
                <a:lnTo>
                  <a:pt x="1594877" y="2521673"/>
                </a:lnTo>
                <a:lnTo>
                  <a:pt x="1774944" y="2521673"/>
                </a:lnTo>
                <a:cubicBezTo>
                  <a:pt x="2013808" y="2521673"/>
                  <a:pt x="2208574" y="2326907"/>
                  <a:pt x="2208574" y="2088043"/>
                </a:cubicBezTo>
                <a:cubicBezTo>
                  <a:pt x="2208574" y="2084368"/>
                  <a:pt x="2208574" y="2084368"/>
                  <a:pt x="2208574" y="2080694"/>
                </a:cubicBezTo>
                <a:lnTo>
                  <a:pt x="2208574" y="1860204"/>
                </a:lnTo>
                <a:lnTo>
                  <a:pt x="2370266" y="1860204"/>
                </a:lnTo>
                <a:cubicBezTo>
                  <a:pt x="2465812" y="1849179"/>
                  <a:pt x="2550333" y="1738934"/>
                  <a:pt x="2462137" y="1602965"/>
                </a:cubicBezTo>
                <a:close/>
                <a:moveTo>
                  <a:pt x="165367" y="776128"/>
                </a:moveTo>
                <a:lnTo>
                  <a:pt x="367483" y="776128"/>
                </a:lnTo>
                <a:lnTo>
                  <a:pt x="367483" y="629135"/>
                </a:lnTo>
                <a:cubicBezTo>
                  <a:pt x="327060" y="599737"/>
                  <a:pt x="319710" y="540939"/>
                  <a:pt x="349109" y="500516"/>
                </a:cubicBezTo>
                <a:cubicBezTo>
                  <a:pt x="378508" y="460093"/>
                  <a:pt x="437305" y="452743"/>
                  <a:pt x="477728" y="482142"/>
                </a:cubicBezTo>
                <a:cubicBezTo>
                  <a:pt x="518151" y="511540"/>
                  <a:pt x="525501" y="570338"/>
                  <a:pt x="496102" y="610761"/>
                </a:cubicBezTo>
                <a:cubicBezTo>
                  <a:pt x="492427" y="618111"/>
                  <a:pt x="485078" y="625460"/>
                  <a:pt x="477728" y="629135"/>
                </a:cubicBezTo>
                <a:lnTo>
                  <a:pt x="477728" y="776128"/>
                </a:lnTo>
                <a:lnTo>
                  <a:pt x="624721" y="776128"/>
                </a:lnTo>
                <a:lnTo>
                  <a:pt x="624721" y="1033367"/>
                </a:lnTo>
                <a:cubicBezTo>
                  <a:pt x="665144" y="1062765"/>
                  <a:pt x="672494" y="1121563"/>
                  <a:pt x="643096" y="1161986"/>
                </a:cubicBezTo>
                <a:cubicBezTo>
                  <a:pt x="613697" y="1202409"/>
                  <a:pt x="554900" y="1209758"/>
                  <a:pt x="514476" y="1180360"/>
                </a:cubicBezTo>
                <a:cubicBezTo>
                  <a:pt x="474053" y="1150961"/>
                  <a:pt x="466704" y="1092164"/>
                  <a:pt x="496102" y="1051741"/>
                </a:cubicBezTo>
                <a:cubicBezTo>
                  <a:pt x="499777" y="1044391"/>
                  <a:pt x="507127" y="1037041"/>
                  <a:pt x="514476" y="1033367"/>
                </a:cubicBezTo>
                <a:lnTo>
                  <a:pt x="514476" y="886373"/>
                </a:lnTo>
                <a:lnTo>
                  <a:pt x="132294" y="886373"/>
                </a:lnTo>
                <a:cubicBezTo>
                  <a:pt x="143318" y="849625"/>
                  <a:pt x="150668" y="812877"/>
                  <a:pt x="165367" y="776128"/>
                </a:cubicBezTo>
                <a:close/>
                <a:moveTo>
                  <a:pt x="1186971" y="1397175"/>
                </a:moveTo>
                <a:cubicBezTo>
                  <a:pt x="1135523" y="1397175"/>
                  <a:pt x="1095100" y="1356752"/>
                  <a:pt x="1095100" y="1305304"/>
                </a:cubicBezTo>
                <a:cubicBezTo>
                  <a:pt x="1095100" y="1301629"/>
                  <a:pt x="1095100" y="1294280"/>
                  <a:pt x="1095100" y="1290605"/>
                </a:cubicBezTo>
                <a:lnTo>
                  <a:pt x="999554" y="1195059"/>
                </a:lnTo>
                <a:lnTo>
                  <a:pt x="845211" y="1349402"/>
                </a:lnTo>
                <a:lnTo>
                  <a:pt x="845211" y="1621340"/>
                </a:lnTo>
                <a:cubicBezTo>
                  <a:pt x="885634" y="1650738"/>
                  <a:pt x="892984" y="1709536"/>
                  <a:pt x="863585" y="1749959"/>
                </a:cubicBezTo>
                <a:cubicBezTo>
                  <a:pt x="834187" y="1790382"/>
                  <a:pt x="775389" y="1797731"/>
                  <a:pt x="734966" y="1768333"/>
                </a:cubicBezTo>
                <a:cubicBezTo>
                  <a:pt x="694543" y="1738934"/>
                  <a:pt x="687194" y="1680137"/>
                  <a:pt x="716592" y="1639714"/>
                </a:cubicBezTo>
                <a:cubicBezTo>
                  <a:pt x="720267" y="1632364"/>
                  <a:pt x="727617" y="1625014"/>
                  <a:pt x="734966" y="1621340"/>
                </a:cubicBezTo>
                <a:lnTo>
                  <a:pt x="734966" y="1584591"/>
                </a:lnTo>
                <a:lnTo>
                  <a:pt x="488753" y="1584591"/>
                </a:lnTo>
                <a:lnTo>
                  <a:pt x="316036" y="1382476"/>
                </a:lnTo>
                <a:cubicBezTo>
                  <a:pt x="264588" y="1386150"/>
                  <a:pt x="220490" y="1349402"/>
                  <a:pt x="216815" y="1297954"/>
                </a:cubicBezTo>
                <a:cubicBezTo>
                  <a:pt x="213140" y="1246507"/>
                  <a:pt x="249889" y="1202409"/>
                  <a:pt x="301336" y="1198734"/>
                </a:cubicBezTo>
                <a:cubicBezTo>
                  <a:pt x="352784" y="1195059"/>
                  <a:pt x="396882" y="1231808"/>
                  <a:pt x="400557" y="1283255"/>
                </a:cubicBezTo>
                <a:cubicBezTo>
                  <a:pt x="400557" y="1290605"/>
                  <a:pt x="400557" y="1301629"/>
                  <a:pt x="400557" y="1308979"/>
                </a:cubicBezTo>
                <a:lnTo>
                  <a:pt x="540200" y="1474346"/>
                </a:lnTo>
                <a:lnTo>
                  <a:pt x="734966" y="1474346"/>
                </a:lnTo>
                <a:lnTo>
                  <a:pt x="734966" y="1305304"/>
                </a:lnTo>
                <a:lnTo>
                  <a:pt x="922383" y="1117888"/>
                </a:lnTo>
                <a:lnTo>
                  <a:pt x="808463" y="1000293"/>
                </a:lnTo>
                <a:lnTo>
                  <a:pt x="808463" y="335149"/>
                </a:lnTo>
                <a:cubicBezTo>
                  <a:pt x="768040" y="305750"/>
                  <a:pt x="760690" y="246953"/>
                  <a:pt x="790089" y="206530"/>
                </a:cubicBezTo>
                <a:cubicBezTo>
                  <a:pt x="819487" y="166106"/>
                  <a:pt x="878285" y="158757"/>
                  <a:pt x="918708" y="188155"/>
                </a:cubicBezTo>
                <a:cubicBezTo>
                  <a:pt x="959131" y="217554"/>
                  <a:pt x="966481" y="276351"/>
                  <a:pt x="937082" y="316774"/>
                </a:cubicBezTo>
                <a:cubicBezTo>
                  <a:pt x="933407" y="324124"/>
                  <a:pt x="926058" y="331474"/>
                  <a:pt x="918708" y="335149"/>
                </a:cubicBezTo>
                <a:lnTo>
                  <a:pt x="918708" y="445394"/>
                </a:lnTo>
                <a:lnTo>
                  <a:pt x="1212694" y="445394"/>
                </a:lnTo>
                <a:lnTo>
                  <a:pt x="1212694" y="702632"/>
                </a:lnTo>
                <a:cubicBezTo>
                  <a:pt x="1253117" y="732030"/>
                  <a:pt x="1260467" y="790828"/>
                  <a:pt x="1231069" y="831251"/>
                </a:cubicBezTo>
                <a:cubicBezTo>
                  <a:pt x="1201670" y="871674"/>
                  <a:pt x="1142873" y="879024"/>
                  <a:pt x="1102449" y="849625"/>
                </a:cubicBezTo>
                <a:cubicBezTo>
                  <a:pt x="1062026" y="820226"/>
                  <a:pt x="1054677" y="761429"/>
                  <a:pt x="1084075" y="721006"/>
                </a:cubicBezTo>
                <a:cubicBezTo>
                  <a:pt x="1087750" y="713656"/>
                  <a:pt x="1095100" y="706307"/>
                  <a:pt x="1102449" y="702632"/>
                </a:cubicBezTo>
                <a:lnTo>
                  <a:pt x="1102449" y="555639"/>
                </a:lnTo>
                <a:lnTo>
                  <a:pt x="918708" y="555639"/>
                </a:lnTo>
                <a:lnTo>
                  <a:pt x="918708" y="956195"/>
                </a:lnTo>
                <a:lnTo>
                  <a:pt x="1175946" y="1213433"/>
                </a:lnTo>
                <a:cubicBezTo>
                  <a:pt x="1179621" y="1213433"/>
                  <a:pt x="1183296" y="1213433"/>
                  <a:pt x="1186971" y="1213433"/>
                </a:cubicBezTo>
                <a:cubicBezTo>
                  <a:pt x="1238418" y="1213433"/>
                  <a:pt x="1278841" y="1253856"/>
                  <a:pt x="1278841" y="1305304"/>
                </a:cubicBezTo>
                <a:cubicBezTo>
                  <a:pt x="1278841" y="1356752"/>
                  <a:pt x="1238418" y="1397175"/>
                  <a:pt x="1186971" y="1397175"/>
                </a:cubicBezTo>
                <a:lnTo>
                  <a:pt x="1186971" y="1397175"/>
                </a:lnTo>
                <a:close/>
                <a:moveTo>
                  <a:pt x="1635300" y="654859"/>
                </a:moveTo>
                <a:cubicBezTo>
                  <a:pt x="1583852" y="654859"/>
                  <a:pt x="1543429" y="614436"/>
                  <a:pt x="1543429" y="562988"/>
                </a:cubicBezTo>
                <a:cubicBezTo>
                  <a:pt x="1543429" y="559313"/>
                  <a:pt x="1543429" y="559313"/>
                  <a:pt x="1543429" y="555639"/>
                </a:cubicBezTo>
                <a:lnTo>
                  <a:pt x="1396436" y="423345"/>
                </a:lnTo>
                <a:lnTo>
                  <a:pt x="1396436" y="155082"/>
                </a:lnTo>
                <a:cubicBezTo>
                  <a:pt x="1433184" y="166106"/>
                  <a:pt x="1469933" y="180806"/>
                  <a:pt x="1506681" y="195505"/>
                </a:cubicBezTo>
                <a:lnTo>
                  <a:pt x="1506681" y="375572"/>
                </a:lnTo>
                <a:lnTo>
                  <a:pt x="1616926" y="474792"/>
                </a:lnTo>
                <a:cubicBezTo>
                  <a:pt x="1624276" y="474792"/>
                  <a:pt x="1627950" y="474792"/>
                  <a:pt x="1635300" y="474792"/>
                </a:cubicBezTo>
                <a:cubicBezTo>
                  <a:pt x="1686748" y="474792"/>
                  <a:pt x="1727171" y="515215"/>
                  <a:pt x="1727171" y="566663"/>
                </a:cubicBezTo>
                <a:cubicBezTo>
                  <a:pt x="1727171" y="618111"/>
                  <a:pt x="1686748" y="654859"/>
                  <a:pt x="1635300" y="654859"/>
                </a:cubicBezTo>
                <a:lnTo>
                  <a:pt x="1635300" y="654859"/>
                </a:lnTo>
                <a:close/>
              </a:path>
            </a:pathLst>
          </a:custGeom>
          <a:solidFill>
            <a:srgbClr val="000000"/>
          </a:solidFill>
          <a:ln w="3671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2" name="그래픽 21" descr="연결 끊김 단색으로 채워진">
            <a:extLst>
              <a:ext uri="{FF2B5EF4-FFF2-40B4-BE49-F238E27FC236}">
                <a16:creationId xmlns:a16="http://schemas.microsoft.com/office/drawing/2014/main" id="{A8B8458D-B7F6-4EE9-B33D-82FD5F0CB5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4444037" y="1675326"/>
            <a:ext cx="4038600" cy="4038600"/>
          </a:xfrm>
          <a:prstGeom prst="rect">
            <a:avLst/>
          </a:prstGeom>
        </p:spPr>
      </p:pic>
      <p:pic>
        <p:nvPicPr>
          <p:cNvPr id="24" name="그래픽 23" descr="화살표가 있는 원 단색으로 채워진">
            <a:extLst>
              <a:ext uri="{FF2B5EF4-FFF2-40B4-BE49-F238E27FC236}">
                <a16:creationId xmlns:a16="http://schemas.microsoft.com/office/drawing/2014/main" id="{4DAFC06C-30A2-4CE9-8729-1B3933063D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653214">
            <a:off x="12233295" y="4805363"/>
            <a:ext cx="5053678" cy="5053678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5AE889-D240-4A59-9156-2727744866B3}"/>
              </a:ext>
            </a:extLst>
          </p:cNvPr>
          <p:cNvCxnSpPr>
            <a:cxnSpLocks/>
          </p:cNvCxnSpPr>
          <p:nvPr/>
        </p:nvCxnSpPr>
        <p:spPr>
          <a:xfrm flipV="1">
            <a:off x="10621253" y="7200900"/>
            <a:ext cx="2485147" cy="228600"/>
          </a:xfrm>
          <a:prstGeom prst="line">
            <a:avLst/>
          </a:prstGeom>
          <a:ln w="177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래픽 28" descr="화남 단색으로 채워진">
            <a:extLst>
              <a:ext uri="{FF2B5EF4-FFF2-40B4-BE49-F238E27FC236}">
                <a16:creationId xmlns:a16="http://schemas.microsoft.com/office/drawing/2014/main" id="{1B36E1C9-2F16-4AC6-8428-8F77E8DF86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17022" y="5926975"/>
            <a:ext cx="914400" cy="914400"/>
          </a:xfrm>
          <a:prstGeom prst="rect">
            <a:avLst/>
          </a:prstGeom>
        </p:spPr>
      </p:pic>
      <p:pic>
        <p:nvPicPr>
          <p:cNvPr id="30" name="그래픽 29" descr="화남 단색으로 채워진">
            <a:extLst>
              <a:ext uri="{FF2B5EF4-FFF2-40B4-BE49-F238E27FC236}">
                <a16:creationId xmlns:a16="http://schemas.microsoft.com/office/drawing/2014/main" id="{8D8531BC-12B5-4C5C-BC11-BCBACDFD6F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45005" y="5317269"/>
            <a:ext cx="914400" cy="914400"/>
          </a:xfrm>
          <a:prstGeom prst="rect">
            <a:avLst/>
          </a:prstGeom>
        </p:spPr>
      </p:pic>
      <p:pic>
        <p:nvPicPr>
          <p:cNvPr id="32" name="그래픽 31" descr="닫기 단색으로 채워진">
            <a:extLst>
              <a:ext uri="{FF2B5EF4-FFF2-40B4-BE49-F238E27FC236}">
                <a16:creationId xmlns:a16="http://schemas.microsoft.com/office/drawing/2014/main" id="{F976C850-8463-4517-83C6-B739D8FFAC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839164" y="5317269"/>
            <a:ext cx="1596836" cy="1596836"/>
          </a:xfrm>
          <a:prstGeom prst="rect">
            <a:avLst/>
          </a:prstGeom>
        </p:spPr>
      </p:pic>
      <p:pic>
        <p:nvPicPr>
          <p:cNvPr id="33" name="그래픽 32" descr="닫기 단색으로 채워진">
            <a:extLst>
              <a:ext uri="{FF2B5EF4-FFF2-40B4-BE49-F238E27FC236}">
                <a16:creationId xmlns:a16="http://schemas.microsoft.com/office/drawing/2014/main" id="{F5137129-1B88-4B00-9ABE-E9C2E0CA82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82293" y="2004837"/>
            <a:ext cx="1519882" cy="1519882"/>
          </a:xfrm>
          <a:prstGeom prst="rect">
            <a:avLst/>
          </a:prstGeom>
        </p:spPr>
      </p:pic>
      <p:pic>
        <p:nvPicPr>
          <p:cNvPr id="34" name="그래픽 33" descr="닫기 단색으로 채워진">
            <a:extLst>
              <a:ext uri="{FF2B5EF4-FFF2-40B4-BE49-F238E27FC236}">
                <a16:creationId xmlns:a16="http://schemas.microsoft.com/office/drawing/2014/main" id="{28A3D69E-0274-4A01-9A5B-5919854781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02826" y="3066572"/>
            <a:ext cx="1271575" cy="1271575"/>
          </a:xfrm>
          <a:prstGeom prst="rect">
            <a:avLst/>
          </a:prstGeom>
        </p:spPr>
      </p:pic>
      <p:pic>
        <p:nvPicPr>
          <p:cNvPr id="35" name="그래픽 34" descr="닫기 단색으로 채워진">
            <a:extLst>
              <a:ext uri="{FF2B5EF4-FFF2-40B4-BE49-F238E27FC236}">
                <a16:creationId xmlns:a16="http://schemas.microsoft.com/office/drawing/2014/main" id="{BEB01A93-7A9A-47BA-A6DE-4C7CB54748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65844" y="4349417"/>
            <a:ext cx="1425052" cy="1425052"/>
          </a:xfrm>
          <a:prstGeom prst="rect">
            <a:avLst/>
          </a:prstGeom>
        </p:spPr>
      </p:pic>
      <p:pic>
        <p:nvPicPr>
          <p:cNvPr id="36" name="그래픽 35" descr="닫기 단색으로 채워진">
            <a:extLst>
              <a:ext uri="{FF2B5EF4-FFF2-40B4-BE49-F238E27FC236}">
                <a16:creationId xmlns:a16="http://schemas.microsoft.com/office/drawing/2014/main" id="{D0C89271-D1E0-4D6C-9FCF-E1D695AC14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09224" y="6664714"/>
            <a:ext cx="1438868" cy="1438868"/>
          </a:xfrm>
          <a:prstGeom prst="rect">
            <a:avLst/>
          </a:prstGeom>
        </p:spPr>
      </p:pic>
      <p:pic>
        <p:nvPicPr>
          <p:cNvPr id="37" name="그래픽 36" descr="닫기 단색으로 채워진">
            <a:extLst>
              <a:ext uri="{FF2B5EF4-FFF2-40B4-BE49-F238E27FC236}">
                <a16:creationId xmlns:a16="http://schemas.microsoft.com/office/drawing/2014/main" id="{8503C1AA-CEA8-4D44-8AB2-475211313C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329492" y="1138733"/>
            <a:ext cx="1469048" cy="14690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69A051D-59A6-48DD-BDE6-4F1A9C52CE97}"/>
              </a:ext>
            </a:extLst>
          </p:cNvPr>
          <p:cNvSpPr txBox="1"/>
          <p:nvPr/>
        </p:nvSpPr>
        <p:spPr>
          <a:xfrm>
            <a:off x="3516168" y="4804787"/>
            <a:ext cx="36059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/>
              <a:t>※ERROR※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205724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0056CC8F-7C98-4DEE-9590-D7E92116FFF1}"/>
              </a:ext>
            </a:extLst>
          </p:cNvPr>
          <p:cNvGrpSpPr/>
          <p:nvPr/>
        </p:nvGrpSpPr>
        <p:grpSpPr>
          <a:xfrm>
            <a:off x="914400" y="791815"/>
            <a:ext cx="16459200" cy="8910940"/>
            <a:chOff x="-208970" y="-68572"/>
            <a:chExt cx="3224208" cy="1046095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0F0497C8-2141-4BBB-9CAB-46897C53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6456ABC8-41EF-4DE0-BB34-FD9BC976398A}"/>
              </a:ext>
            </a:extLst>
          </p:cNvPr>
          <p:cNvSpPr txBox="1"/>
          <p:nvPr/>
        </p:nvSpPr>
        <p:spPr>
          <a:xfrm>
            <a:off x="381000" y="266700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후기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61EB7EF1-E5B1-4D97-8E1E-28DC78154374}"/>
              </a:ext>
            </a:extLst>
          </p:cNvPr>
          <p:cNvGrpSpPr/>
          <p:nvPr/>
        </p:nvGrpSpPr>
        <p:grpSpPr>
          <a:xfrm>
            <a:off x="450066" y="1121069"/>
            <a:ext cx="1346667" cy="493714"/>
            <a:chOff x="6212304" y="3131979"/>
            <a:chExt cx="1346667" cy="49371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8FE6BBF9-2C12-4995-837E-5D4A0CFB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9E86320-CB53-48AC-83E3-915981E88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3" name="그래픽 2" descr="단색으로 채워진 우는 얼굴 단색으로 채워진">
            <a:extLst>
              <a:ext uri="{FF2B5EF4-FFF2-40B4-BE49-F238E27FC236}">
                <a16:creationId xmlns:a16="http://schemas.microsoft.com/office/drawing/2014/main" id="{8AE722D6-4D5A-409B-879D-BA764B279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3177916"/>
            <a:ext cx="4138738" cy="4138738"/>
          </a:xfrm>
          <a:prstGeom prst="rect">
            <a:avLst/>
          </a:prstGeom>
        </p:spPr>
      </p:pic>
      <p:pic>
        <p:nvPicPr>
          <p:cNvPr id="12" name="그래픽 11" descr="아이디어를 가진 사람 단색으로 채워진">
            <a:extLst>
              <a:ext uri="{FF2B5EF4-FFF2-40B4-BE49-F238E27FC236}">
                <a16:creationId xmlns:a16="http://schemas.microsoft.com/office/drawing/2014/main" id="{536DF1DD-27ED-4BFC-B96C-B62777F12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5599" y="1878648"/>
            <a:ext cx="4343400" cy="4343400"/>
          </a:xfrm>
          <a:prstGeom prst="rect">
            <a:avLst/>
          </a:prstGeom>
        </p:spPr>
      </p:pic>
      <p:pic>
        <p:nvPicPr>
          <p:cNvPr id="16" name="그래픽 15" descr="단색으로 채워진 웃긴 얼굴 단색으로 채워진">
            <a:extLst>
              <a:ext uri="{FF2B5EF4-FFF2-40B4-BE49-F238E27FC236}">
                <a16:creationId xmlns:a16="http://schemas.microsoft.com/office/drawing/2014/main" id="{173A3EE7-C623-45FC-BAB5-3F0FE37D07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83213" y="5229572"/>
            <a:ext cx="2590800" cy="2590800"/>
          </a:xfrm>
          <a:prstGeom prst="rect">
            <a:avLst/>
          </a:prstGeom>
        </p:spPr>
      </p:pic>
      <p:pic>
        <p:nvPicPr>
          <p:cNvPr id="18" name="グラフィックス 6" descr="Head with Gears">
            <a:extLst>
              <a:ext uri="{FF2B5EF4-FFF2-40B4-BE49-F238E27FC236}">
                <a16:creationId xmlns:a16="http://schemas.microsoft.com/office/drawing/2014/main" id="{16B1783B-C0D1-4689-8C90-F1AE13EBD5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08985" y="5372100"/>
            <a:ext cx="2743200" cy="2743200"/>
          </a:xfrm>
          <a:prstGeom prst="rect">
            <a:avLst/>
          </a:prstGeom>
        </p:spPr>
      </p:pic>
      <p:pic>
        <p:nvPicPr>
          <p:cNvPr id="20" name="그래픽 19" descr="인터넷 단색으로 채워진">
            <a:extLst>
              <a:ext uri="{FF2B5EF4-FFF2-40B4-BE49-F238E27FC236}">
                <a16:creationId xmlns:a16="http://schemas.microsoft.com/office/drawing/2014/main" id="{5E31D417-004A-434F-8316-742DA7FF0B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48800" y="2797595"/>
            <a:ext cx="2911086" cy="2911086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F63FC02-0C62-4F47-AC8F-002AAC77FE9D}"/>
              </a:ext>
            </a:extLst>
          </p:cNvPr>
          <p:cNvSpPr/>
          <p:nvPr/>
        </p:nvSpPr>
        <p:spPr>
          <a:xfrm>
            <a:off x="6080514" y="3774029"/>
            <a:ext cx="3101586" cy="2911086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5DB95-319F-45EA-981C-7165DF6394E5}"/>
              </a:ext>
            </a:extLst>
          </p:cNvPr>
          <p:cNvSpPr txBox="1"/>
          <p:nvPr/>
        </p:nvSpPr>
        <p:spPr>
          <a:xfrm>
            <a:off x="6544608" y="4610100"/>
            <a:ext cx="1824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BUT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566657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0056CC8F-7C98-4DEE-9590-D7E92116FFF1}"/>
              </a:ext>
            </a:extLst>
          </p:cNvPr>
          <p:cNvGrpSpPr/>
          <p:nvPr/>
        </p:nvGrpSpPr>
        <p:grpSpPr>
          <a:xfrm>
            <a:off x="914400" y="791815"/>
            <a:ext cx="16459200" cy="8910940"/>
            <a:chOff x="-208970" y="-68572"/>
            <a:chExt cx="3224208" cy="1046095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0F0497C8-2141-4BBB-9CAB-46897C53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6456ABC8-41EF-4DE0-BB34-FD9BC976398A}"/>
              </a:ext>
            </a:extLst>
          </p:cNvPr>
          <p:cNvSpPr txBox="1"/>
          <p:nvPr/>
        </p:nvSpPr>
        <p:spPr>
          <a:xfrm>
            <a:off x="381000" y="266700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후기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61EB7EF1-E5B1-4D97-8E1E-28DC78154374}"/>
              </a:ext>
            </a:extLst>
          </p:cNvPr>
          <p:cNvGrpSpPr/>
          <p:nvPr/>
        </p:nvGrpSpPr>
        <p:grpSpPr>
          <a:xfrm>
            <a:off x="450066" y="1121069"/>
            <a:ext cx="1346667" cy="493714"/>
            <a:chOff x="6212304" y="3131979"/>
            <a:chExt cx="1346667" cy="49371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8FE6BBF9-2C12-4995-837E-5D4A0CFB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9E86320-CB53-48AC-83E3-915981E88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3" name="그래픽 2" descr="남성 프로그래머 단색으로 채워진">
            <a:extLst>
              <a:ext uri="{FF2B5EF4-FFF2-40B4-BE49-F238E27FC236}">
                <a16:creationId xmlns:a16="http://schemas.microsoft.com/office/drawing/2014/main" id="{24EE8614-A919-4B4A-9DE9-0594231F3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3284" y="872475"/>
            <a:ext cx="3641431" cy="3641431"/>
          </a:xfrm>
          <a:prstGeom prst="rect">
            <a:avLst/>
          </a:prstGeom>
        </p:spPr>
      </p:pic>
      <p:pic>
        <p:nvPicPr>
          <p:cNvPr id="12" name="그래픽 11" descr="여성 프로그래머 단색으로 채워진">
            <a:extLst>
              <a:ext uri="{FF2B5EF4-FFF2-40B4-BE49-F238E27FC236}">
                <a16:creationId xmlns:a16="http://schemas.microsoft.com/office/drawing/2014/main" id="{736FA2C2-BC73-4E67-BE9B-CAB774905C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284" y="5851484"/>
            <a:ext cx="3641431" cy="3641431"/>
          </a:xfrm>
          <a:prstGeom prst="rect">
            <a:avLst/>
          </a:prstGeom>
        </p:spPr>
      </p:pic>
      <p:pic>
        <p:nvPicPr>
          <p:cNvPr id="16" name="그래픽 15" descr="남성 프로그래머 윤곽선">
            <a:extLst>
              <a:ext uri="{FF2B5EF4-FFF2-40B4-BE49-F238E27FC236}">
                <a16:creationId xmlns:a16="http://schemas.microsoft.com/office/drawing/2014/main" id="{649C6EF1-5E06-4A34-9D55-D38812B404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99023" y="3322784"/>
            <a:ext cx="3641431" cy="3641431"/>
          </a:xfrm>
          <a:prstGeom prst="rect">
            <a:avLst/>
          </a:prstGeom>
        </p:spPr>
      </p:pic>
      <p:pic>
        <p:nvPicPr>
          <p:cNvPr id="17" name="그래픽 16" descr="여성 프로그래머 윤곽선">
            <a:extLst>
              <a:ext uri="{FF2B5EF4-FFF2-40B4-BE49-F238E27FC236}">
                <a16:creationId xmlns:a16="http://schemas.microsoft.com/office/drawing/2014/main" id="{2B6F8DB1-4DB8-4C73-9B38-A11FF48FB2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947546" y="3322784"/>
            <a:ext cx="3641431" cy="3641431"/>
          </a:xfrm>
          <a:prstGeom prst="rect">
            <a:avLst/>
          </a:prstGeom>
        </p:spPr>
      </p:pic>
      <p:sp>
        <p:nvSpPr>
          <p:cNvPr id="18" name="생각 풍선: 구름 모양 17">
            <a:extLst>
              <a:ext uri="{FF2B5EF4-FFF2-40B4-BE49-F238E27FC236}">
                <a16:creationId xmlns:a16="http://schemas.microsoft.com/office/drawing/2014/main" id="{CCC69668-A078-4A96-902D-4F66C804BCEF}"/>
              </a:ext>
            </a:extLst>
          </p:cNvPr>
          <p:cNvSpPr/>
          <p:nvPr/>
        </p:nvSpPr>
        <p:spPr>
          <a:xfrm>
            <a:off x="10820400" y="872475"/>
            <a:ext cx="2590800" cy="1527825"/>
          </a:xfrm>
          <a:prstGeom prst="cloudCallout">
            <a:avLst>
              <a:gd name="adj1" fmla="val -82540"/>
              <a:gd name="adj2" fmla="val 541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947326-903F-4D92-AA60-E77D0D62CEF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033" y="1211852"/>
            <a:ext cx="1745534" cy="6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14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0056CC8F-7C98-4DEE-9590-D7E92116FFF1}"/>
              </a:ext>
            </a:extLst>
          </p:cNvPr>
          <p:cNvGrpSpPr/>
          <p:nvPr/>
        </p:nvGrpSpPr>
        <p:grpSpPr>
          <a:xfrm>
            <a:off x="914400" y="791815"/>
            <a:ext cx="16459200" cy="8910940"/>
            <a:chOff x="-208970" y="-68572"/>
            <a:chExt cx="3224208" cy="1046095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0F0497C8-2141-4BBB-9CAB-46897C53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6456ABC8-41EF-4DE0-BB34-FD9BC976398A}"/>
              </a:ext>
            </a:extLst>
          </p:cNvPr>
          <p:cNvSpPr txBox="1"/>
          <p:nvPr/>
        </p:nvSpPr>
        <p:spPr>
          <a:xfrm>
            <a:off x="381000" y="266700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후기 전문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61EB7EF1-E5B1-4D97-8E1E-28DC78154374}"/>
              </a:ext>
            </a:extLst>
          </p:cNvPr>
          <p:cNvGrpSpPr/>
          <p:nvPr/>
        </p:nvGrpSpPr>
        <p:grpSpPr>
          <a:xfrm>
            <a:off x="450066" y="1121069"/>
            <a:ext cx="1346667" cy="493714"/>
            <a:chOff x="6212304" y="3131979"/>
            <a:chExt cx="1346667" cy="49371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8FE6BBF9-2C12-4995-837E-5D4A0CFB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9E86320-CB53-48AC-83E3-915981E88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sp>
        <p:nvSpPr>
          <p:cNvPr id="14" name="Object 6">
            <a:extLst>
              <a:ext uri="{FF2B5EF4-FFF2-40B4-BE49-F238E27FC236}">
                <a16:creationId xmlns:a16="http://schemas.microsoft.com/office/drawing/2014/main" id="{F60CEFE5-91D9-4502-8FC5-A1A4137D7463}"/>
              </a:ext>
            </a:extLst>
          </p:cNvPr>
          <p:cNvSpPr txBox="1"/>
          <p:nvPr/>
        </p:nvSpPr>
        <p:spPr>
          <a:xfrm>
            <a:off x="1796732" y="1790699"/>
            <a:ext cx="14738667" cy="7023239"/>
          </a:xfrm>
          <a:prstGeom prst="rect">
            <a:avLst/>
          </a:prstGeom>
          <a:noFill/>
          <a:ln w="952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TURI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저희가 팀 프로젝트로 진행한 첫 작품입니다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첫 프로젝트인 만큼 의욕이 앞서 많은 기능을 구현하고자 하였으나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‘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할 수 있을 것 같은데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?’, ’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쉬울 것 같은데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?’, ’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이거 이렇게 하면 되는 </a:t>
            </a:r>
            <a:r>
              <a:rPr lang="ko-KR" altLang="en-US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것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아닌가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?’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라는 자신감은 개발을 진행하다 보니 무식하면 용감하다는 말처럼 어려움이 다가왔고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아쉽게도 지식의 벽에 막혀 애초에 계획한 많은 부분을 구현 시키지 못했습니다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쉬울 것만 같았던 아이디어를 막상 구현해보니 그리 단순한 것이 아니었고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팀 구성원들이 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Git Hub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사용법을 몰라 매번 수정한 파일을 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Slack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올려 매번 서로 다시 다운 받아 작업을 하다 보니 개발도구 설정에 의한 오류들이 자주 생겼고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원하는 결과를 얻기 위해 작업한 코드의 오류 등 각종 오류를 해결하는 데에 많은 시간을 소비했습니다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앞으로 개발자로써 살아가면서 수없이 진행할 프로젝트 중 처음을 장식하는 첫 프로젝트인 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TURI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앞서 말했듯 많은 아쉬움들을 남기긴 했지만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TURI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프로젝트를 진행하면서 매번 수업시간의 예제를 푸는 것이 아닌 만들고자 하는 것을 스스로 공부하고 찾아보고 해결하다 보니 너무 재밌었고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오류를 해결할 때는 쾌감을 느꼈습니다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또한 개발 프로젝트 라는 것을 매번 들어만 봤고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어떻게 해야 하는 것인지 감이 안 잡혔었는데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이번 기회를 통해 프로젝트는 어떻게 진행해야 하는지 조금이나마 이해하게 되었고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앞으로 개발자로 살아가면서 수 많이 진행할 프로젝트에서 첫 작품 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TURI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경험이 많은 도움이 될 것 같습니다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503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0056CC8F-7C98-4DEE-9590-D7E92116FFF1}"/>
              </a:ext>
            </a:extLst>
          </p:cNvPr>
          <p:cNvGrpSpPr/>
          <p:nvPr/>
        </p:nvGrpSpPr>
        <p:grpSpPr>
          <a:xfrm>
            <a:off x="2105315" y="2099960"/>
            <a:ext cx="14077370" cy="6087080"/>
            <a:chOff x="-208970" y="-68572"/>
            <a:chExt cx="3224208" cy="1046095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0F0497C8-2141-4BBB-9CAB-46897C53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500D82-AFA4-45C3-9946-B16C2FE136F1}"/>
              </a:ext>
            </a:extLst>
          </p:cNvPr>
          <p:cNvSpPr txBox="1"/>
          <p:nvPr/>
        </p:nvSpPr>
        <p:spPr>
          <a:xfrm>
            <a:off x="5410200" y="4212476"/>
            <a:ext cx="8724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B6C3B-D9AF-4075-9E78-B2B7478A3D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89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0056CC8F-7C98-4DEE-9590-D7E92116FFF1}"/>
              </a:ext>
            </a:extLst>
          </p:cNvPr>
          <p:cNvGrpSpPr/>
          <p:nvPr/>
        </p:nvGrpSpPr>
        <p:grpSpPr>
          <a:xfrm>
            <a:off x="2105315" y="2099960"/>
            <a:ext cx="14077370" cy="6087080"/>
            <a:chOff x="-208970" y="-68572"/>
            <a:chExt cx="3224208" cy="1046095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0F0497C8-2141-4BBB-9CAB-46897C53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500D82-AFA4-45C3-9946-B16C2FE136F1}"/>
              </a:ext>
            </a:extLst>
          </p:cNvPr>
          <p:cNvSpPr txBox="1"/>
          <p:nvPr/>
        </p:nvSpPr>
        <p:spPr>
          <a:xfrm>
            <a:off x="4781573" y="4212476"/>
            <a:ext cx="8724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1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B6C3B-D9AF-4075-9E78-B2B7478A3D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D8E94459-EF3A-4FCF-BC6E-803E5FEFFFA2}"/>
              </a:ext>
            </a:extLst>
          </p:cNvPr>
          <p:cNvGrpSpPr/>
          <p:nvPr/>
        </p:nvGrpSpPr>
        <p:grpSpPr>
          <a:xfrm rot="1897597"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A714E07B-933C-4098-A983-A242B3982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7200" y="115317"/>
            <a:ext cx="5491476" cy="13540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  <a:r>
              <a:rPr lang="ko-KR" altLang="en-US" sz="4400" b="1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선정 이유</a:t>
            </a:r>
            <a:endParaRPr lang="ko-KR" altLang="en-US" sz="4400" b="1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9591" y="1469331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D304116-4378-43A2-A90D-1F364CF2CB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5413" y="8999505"/>
            <a:ext cx="2321587" cy="888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C4A5B4-1E47-44A7-A2AF-40F7FF6B63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96" y="2567801"/>
            <a:ext cx="18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369515-681A-4468-B267-62E819611C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98" y="2525500"/>
            <a:ext cx="1800000" cy="18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36E5EC-6BD6-46AC-A3C0-86F7D2C1C0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397" y="2480577"/>
            <a:ext cx="1800000" cy="18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F47DA3-2CD0-438A-8F71-0FAA9F0BF6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599" y="2525500"/>
            <a:ext cx="1800000" cy="18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C3F300-1033-41EC-A9B3-A15CA73E978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2480577"/>
            <a:ext cx="1800000" cy="1800000"/>
          </a:xfrm>
          <a:prstGeom prst="rect">
            <a:avLst/>
          </a:prstGeom>
        </p:spPr>
      </p:pic>
      <p:sp>
        <p:nvSpPr>
          <p:cNvPr id="20" name="Object 6">
            <a:extLst>
              <a:ext uri="{FF2B5EF4-FFF2-40B4-BE49-F238E27FC236}">
                <a16:creationId xmlns:a16="http://schemas.microsoft.com/office/drawing/2014/main" id="{39762111-C5C1-4DB5-879A-7A798D4D45C3}"/>
              </a:ext>
            </a:extLst>
          </p:cNvPr>
          <p:cNvSpPr txBox="1"/>
          <p:nvPr/>
        </p:nvSpPr>
        <p:spPr>
          <a:xfrm>
            <a:off x="1136760" y="5361076"/>
            <a:ext cx="16014475" cy="2798826"/>
          </a:xfrm>
          <a:prstGeom prst="rect">
            <a:avLst/>
          </a:prstGeom>
          <a:noFill/>
          <a:ln w="952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각종 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SNS 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에서도 여행의 정보를 얻을 수 있다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 </a:t>
            </a:r>
          </a:p>
          <a:p>
            <a:pPr algn="just">
              <a:lnSpc>
                <a:spcPct val="200000"/>
              </a:lnSpc>
            </a:pP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하지만 그것은 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SNS 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상의 다양한 분야의 정보 중 일부를 알려주는 것이지 여행을 메인으로  만들어진 앱들은 아니라 여행에 대한 정보가 깊지 않다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코로나 장기화로 인해 여행이 자유롭지 않고 많은 곳을 돌아다닐 수 없는 상황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새로운 여행지를 방문하게 되었을 때의 여행지에 대한 궁금한 상황 등에 도움이 될 수 있도록 여행이라는 주제를 메인으로 가지는 소셜 네트워크 서비스 어플리케이션을 준비하게 되었다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en-US" sz="2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06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9600" y="571500"/>
            <a:ext cx="3820929" cy="838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어플 설명</a:t>
            </a:r>
            <a:endParaRPr lang="en-US" sz="4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90041" y="1640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D495EB3-416C-4564-A346-01DF5B7874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809" y="-6701"/>
            <a:ext cx="10700569" cy="7135139"/>
          </a:xfrm>
          <a:prstGeom prst="rect">
            <a:avLst/>
          </a:prstGeom>
        </p:spPr>
      </p:pic>
      <p:pic>
        <p:nvPicPr>
          <p:cNvPr id="7" name="그림 6" descr="텍스트, 구급 상자, 클립아트, 표지판이(가) 표시된 사진&#10;&#10;자동 생성된 설명">
            <a:extLst>
              <a:ext uri="{FF2B5EF4-FFF2-40B4-BE49-F238E27FC236}">
                <a16:creationId xmlns:a16="http://schemas.microsoft.com/office/drawing/2014/main" id="{598D823A-8A9C-43E2-9F66-254381EBE3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84" y="3088009"/>
            <a:ext cx="1536510" cy="15365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DBE05B-8EC2-48BA-A579-258C427B7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19" y="3144556"/>
            <a:ext cx="1417285" cy="14172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5D6014-0A4E-4E53-9362-793443042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144556"/>
            <a:ext cx="1403378" cy="14033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05296C-0527-4286-AD07-86F45325E5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74602"/>
            <a:ext cx="1417286" cy="14172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2A4975-3B7E-41DF-93CD-5853AC1A9C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71" y="7308438"/>
            <a:ext cx="1536510" cy="15365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D1BB29-9C6B-41C9-AF48-ED3E1E807C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59" y="7128438"/>
            <a:ext cx="1920638" cy="1920638"/>
          </a:xfrm>
          <a:prstGeom prst="rect">
            <a:avLst/>
          </a:prstGeom>
        </p:spPr>
      </p:pic>
      <p:sp>
        <p:nvSpPr>
          <p:cNvPr id="20" name="Object 6">
            <a:extLst>
              <a:ext uri="{FF2B5EF4-FFF2-40B4-BE49-F238E27FC236}">
                <a16:creationId xmlns:a16="http://schemas.microsoft.com/office/drawing/2014/main" id="{5AF9CEDC-72ED-40B0-B38F-A412D89B9ACA}"/>
              </a:ext>
            </a:extLst>
          </p:cNvPr>
          <p:cNvSpPr txBox="1"/>
          <p:nvPr/>
        </p:nvSpPr>
        <p:spPr>
          <a:xfrm>
            <a:off x="7676939" y="7218555"/>
            <a:ext cx="8675296" cy="2005496"/>
          </a:xfrm>
          <a:prstGeom prst="rect">
            <a:avLst/>
          </a:prstGeom>
          <a:noFill/>
          <a:ln w="952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어플의 이름은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‘TURI’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로 선정했다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관광객이라는 뜻의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‘Tourist‘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의 단어를 축약하여 귀엽고 친근한 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이미지의 어감과 어플리케이션의 이미지에 맞는 이름인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‘TURI’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가 탄생했다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  <a:endParaRPr lang="en-US" sz="2000" b="1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4BE1D7-A850-4B43-8AB1-C2AD5AF56A3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23" name="Picture 2" descr="Java] 자바란?, 자바의 역사, 자바의 특징, JVM : 네이버 블로그">
            <a:extLst>
              <a:ext uri="{FF2B5EF4-FFF2-40B4-BE49-F238E27FC236}">
                <a16:creationId xmlns:a16="http://schemas.microsoft.com/office/drawing/2014/main" id="{1ED0C84B-D6CF-47C1-AABD-053EEE763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975" y="7308438"/>
            <a:ext cx="1536510" cy="153651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16805" y="0"/>
            <a:ext cx="12969861" cy="10392381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7200" y="479607"/>
            <a:ext cx="6503889" cy="13540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i="0" u="none" strike="noStrike" dirty="0">
                <a:solidFill>
                  <a:srgbClr val="2627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 별 진행과정</a:t>
            </a:r>
            <a:endParaRPr lang="ko-KR" altLang="en-US" sz="4400" b="1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33391" y="1529838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30" name="Object 10">
            <a:extLst>
              <a:ext uri="{FF2B5EF4-FFF2-40B4-BE49-F238E27FC236}">
                <a16:creationId xmlns:a16="http://schemas.microsoft.com/office/drawing/2014/main" id="{0FED6C68-0148-4851-950D-73A9D6926754}"/>
              </a:ext>
            </a:extLst>
          </p:cNvPr>
          <p:cNvSpPr txBox="1"/>
          <p:nvPr/>
        </p:nvSpPr>
        <p:spPr>
          <a:xfrm>
            <a:off x="216787" y="5459043"/>
            <a:ext cx="3712237" cy="230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rPr>
              <a:t>9</a:t>
            </a:r>
            <a:r>
              <a:rPr lang="ko-KR" altLang="en-US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rPr>
              <a:t>주차</a:t>
            </a:r>
            <a:endParaRPr lang="en-US" altLang="ko-KR" sz="3600" b="1" kern="0" spc="-100" dirty="0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6 Bold" pitchFamily="34" charset="0"/>
            </a:endParaRPr>
          </a:p>
          <a:p>
            <a:pPr algn="ctr"/>
            <a:endParaRPr lang="en-US" sz="3600" b="1" kern="0" spc="-100" dirty="0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kern="0" spc="-100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지도 </a:t>
            </a:r>
            <a:r>
              <a:rPr lang="en-US" altLang="ko-KR" sz="3200" kern="0" spc="-100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API </a:t>
            </a:r>
            <a:r>
              <a:rPr lang="ko-KR" altLang="en-US" sz="3200" kern="0" spc="-100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선정</a:t>
            </a:r>
            <a:endParaRPr 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835E5E-980E-40A9-9964-6E9FF518D420}"/>
              </a:ext>
            </a:extLst>
          </p:cNvPr>
          <p:cNvGrpSpPr/>
          <p:nvPr/>
        </p:nvGrpSpPr>
        <p:grpSpPr>
          <a:xfrm>
            <a:off x="1289745" y="3416410"/>
            <a:ext cx="1647258" cy="1647258"/>
            <a:chOff x="2606664" y="4775937"/>
            <a:chExt cx="1647258" cy="1647258"/>
          </a:xfrm>
        </p:grpSpPr>
        <p:grpSp>
          <p:nvGrpSpPr>
            <p:cNvPr id="36" name="그룹 1004">
              <a:extLst>
                <a:ext uri="{FF2B5EF4-FFF2-40B4-BE49-F238E27FC236}">
                  <a16:creationId xmlns:a16="http://schemas.microsoft.com/office/drawing/2014/main" id="{5F0689BE-6FF7-4DCE-8F70-3A7D7546BC41}"/>
                </a:ext>
              </a:extLst>
            </p:cNvPr>
            <p:cNvGrpSpPr/>
            <p:nvPr/>
          </p:nvGrpSpPr>
          <p:grpSpPr>
            <a:xfrm>
              <a:off x="2606664" y="4775937"/>
              <a:ext cx="1647258" cy="1647258"/>
              <a:chOff x="6777503" y="4604942"/>
              <a:chExt cx="1647258" cy="1647258"/>
            </a:xfrm>
          </p:grpSpPr>
          <p:pic>
            <p:nvPicPr>
              <p:cNvPr id="37" name="Object 19">
                <a:extLst>
                  <a:ext uri="{FF2B5EF4-FFF2-40B4-BE49-F238E27FC236}">
                    <a16:creationId xmlns:a16="http://schemas.microsoft.com/office/drawing/2014/main" id="{86E6BFAC-C0DA-4F88-8C6A-97BEEE633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77503" y="4604942"/>
                <a:ext cx="1647258" cy="1647258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p:grpSp>
        <p:grpSp>
          <p:nvGrpSpPr>
            <p:cNvPr id="38" name="그룹 1005">
              <a:extLst>
                <a:ext uri="{FF2B5EF4-FFF2-40B4-BE49-F238E27FC236}">
                  <a16:creationId xmlns:a16="http://schemas.microsoft.com/office/drawing/2014/main" id="{02EDF6DE-6EC3-4FA0-829B-449756ECE361}"/>
                </a:ext>
              </a:extLst>
            </p:cNvPr>
            <p:cNvGrpSpPr/>
            <p:nvPr/>
          </p:nvGrpSpPr>
          <p:grpSpPr>
            <a:xfrm>
              <a:off x="3098951" y="5254804"/>
              <a:ext cx="670476" cy="670476"/>
              <a:chOff x="7269790" y="5083809"/>
              <a:chExt cx="670476" cy="670476"/>
            </a:xfrm>
          </p:grpSpPr>
          <p:pic>
            <p:nvPicPr>
              <p:cNvPr id="39" name="Object 22">
                <a:extLst>
                  <a:ext uri="{FF2B5EF4-FFF2-40B4-BE49-F238E27FC236}">
                    <a16:creationId xmlns:a16="http://schemas.microsoft.com/office/drawing/2014/main" id="{2AEDB595-C1FD-4D96-A25D-163F289C7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69790" y="5083809"/>
                <a:ext cx="670476" cy="670476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446C0A-3E30-4B44-B268-9FA3BCFA7B06}"/>
              </a:ext>
            </a:extLst>
          </p:cNvPr>
          <p:cNvGrpSpPr/>
          <p:nvPr/>
        </p:nvGrpSpPr>
        <p:grpSpPr>
          <a:xfrm>
            <a:off x="5358589" y="3446304"/>
            <a:ext cx="1647258" cy="1647258"/>
            <a:chOff x="13589828" y="98125"/>
            <a:chExt cx="1647258" cy="164725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40" name="그룹 1006">
              <a:extLst>
                <a:ext uri="{FF2B5EF4-FFF2-40B4-BE49-F238E27FC236}">
                  <a16:creationId xmlns:a16="http://schemas.microsoft.com/office/drawing/2014/main" id="{F92E4E62-2C9C-4A38-9C63-E611EAA67145}"/>
                </a:ext>
              </a:extLst>
            </p:cNvPr>
            <p:cNvGrpSpPr/>
            <p:nvPr/>
          </p:nvGrpSpPr>
          <p:grpSpPr>
            <a:xfrm>
              <a:off x="13589828" y="98125"/>
              <a:ext cx="1647258" cy="1647258"/>
              <a:chOff x="10755161" y="4604942"/>
              <a:chExt cx="1647258" cy="1647258"/>
            </a:xfrm>
          </p:grpSpPr>
          <p:pic>
            <p:nvPicPr>
              <p:cNvPr id="41" name="Object 25">
                <a:extLst>
                  <a:ext uri="{FF2B5EF4-FFF2-40B4-BE49-F238E27FC236}">
                    <a16:creationId xmlns:a16="http://schemas.microsoft.com/office/drawing/2014/main" id="{9A91EE0C-F112-4412-B122-1CF867025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55161" y="4604942"/>
                <a:ext cx="1647258" cy="1647258"/>
              </a:xfrm>
              <a:prstGeom prst="rect">
                <a:avLst/>
              </a:prstGeom>
            </p:spPr>
          </p:pic>
        </p:grpSp>
        <p:grpSp>
          <p:nvGrpSpPr>
            <p:cNvPr id="42" name="그룹 1007">
              <a:extLst>
                <a:ext uri="{FF2B5EF4-FFF2-40B4-BE49-F238E27FC236}">
                  <a16:creationId xmlns:a16="http://schemas.microsoft.com/office/drawing/2014/main" id="{394624E6-8980-4D6D-AB92-0ADBDAD51B30}"/>
                </a:ext>
              </a:extLst>
            </p:cNvPr>
            <p:cNvGrpSpPr/>
            <p:nvPr/>
          </p:nvGrpSpPr>
          <p:grpSpPr>
            <a:xfrm>
              <a:off x="14064886" y="658259"/>
              <a:ext cx="697142" cy="526991"/>
              <a:chOff x="11230219" y="5165076"/>
              <a:chExt cx="697142" cy="526991"/>
            </a:xfrm>
          </p:grpSpPr>
          <p:pic>
            <p:nvPicPr>
              <p:cNvPr id="43" name="Object 28">
                <a:extLst>
                  <a:ext uri="{FF2B5EF4-FFF2-40B4-BE49-F238E27FC236}">
                    <a16:creationId xmlns:a16="http://schemas.microsoft.com/office/drawing/2014/main" id="{BAAC87C9-7AD5-4A05-8CE1-D626161CD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30219" y="5165076"/>
                <a:ext cx="697142" cy="526991"/>
              </a:xfrm>
              <a:prstGeom prst="rect">
                <a:avLst/>
              </a:prstGeom>
            </p:spPr>
          </p:pic>
        </p:grpSp>
      </p:grpSp>
      <p:sp>
        <p:nvSpPr>
          <p:cNvPr id="48" name="Object 10">
            <a:extLst>
              <a:ext uri="{FF2B5EF4-FFF2-40B4-BE49-F238E27FC236}">
                <a16:creationId xmlns:a16="http://schemas.microsoft.com/office/drawing/2014/main" id="{8A15EE83-4105-43AC-83FC-D19E2A77985D}"/>
              </a:ext>
            </a:extLst>
          </p:cNvPr>
          <p:cNvSpPr txBox="1"/>
          <p:nvPr/>
        </p:nvSpPr>
        <p:spPr>
          <a:xfrm>
            <a:off x="3709144" y="5488937"/>
            <a:ext cx="4946147" cy="2595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rPr>
              <a:t>10</a:t>
            </a:r>
            <a:r>
              <a:rPr lang="ko-KR" altLang="en-US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rPr>
              <a:t>주차</a:t>
            </a:r>
            <a:endParaRPr lang="en-US" altLang="ko-KR" sz="3600" b="1" kern="0" spc="-100" dirty="0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6 Bold" pitchFamily="34" charset="0"/>
            </a:endParaRPr>
          </a:p>
          <a:p>
            <a:pPr algn="ctr"/>
            <a:endParaRPr lang="en-US" sz="3600" b="1" kern="0" spc="-100" dirty="0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연동</a:t>
            </a:r>
            <a:endParaRPr 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18ED85-E5AD-4395-9B9C-C663727B3D86}"/>
              </a:ext>
            </a:extLst>
          </p:cNvPr>
          <p:cNvGrpSpPr/>
          <p:nvPr/>
        </p:nvGrpSpPr>
        <p:grpSpPr>
          <a:xfrm>
            <a:off x="6723774" y="3339020"/>
            <a:ext cx="8000752" cy="4350427"/>
            <a:chOff x="8091935" y="3416410"/>
            <a:chExt cx="8000752" cy="435042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A3EA663-14B1-4EF8-973B-73846A6C64B4}"/>
                </a:ext>
              </a:extLst>
            </p:cNvPr>
            <p:cNvGrpSpPr/>
            <p:nvPr/>
          </p:nvGrpSpPr>
          <p:grpSpPr>
            <a:xfrm>
              <a:off x="11268682" y="3416410"/>
              <a:ext cx="1647258" cy="1647258"/>
              <a:chOff x="17453200" y="98125"/>
              <a:chExt cx="1647258" cy="1647258"/>
            </a:xfrm>
          </p:grpSpPr>
          <p:grpSp>
            <p:nvGrpSpPr>
              <p:cNvPr id="44" name="그룹 1008">
                <a:extLst>
                  <a:ext uri="{FF2B5EF4-FFF2-40B4-BE49-F238E27FC236}">
                    <a16:creationId xmlns:a16="http://schemas.microsoft.com/office/drawing/2014/main" id="{96E4F8A1-B252-475C-925D-E3C955778926}"/>
                  </a:ext>
                </a:extLst>
              </p:cNvPr>
              <p:cNvGrpSpPr/>
              <p:nvPr/>
            </p:nvGrpSpPr>
            <p:grpSpPr>
              <a:xfrm>
                <a:off x="17453200" y="98125"/>
                <a:ext cx="1647258" cy="1647258"/>
                <a:chOff x="14618533" y="4604942"/>
                <a:chExt cx="1647258" cy="1647258"/>
              </a:xfrm>
            </p:grpSpPr>
            <p:pic>
              <p:nvPicPr>
                <p:cNvPr id="45" name="Object 31">
                  <a:extLst>
                    <a:ext uri="{FF2B5EF4-FFF2-40B4-BE49-F238E27FC236}">
                      <a16:creationId xmlns:a16="http://schemas.microsoft.com/office/drawing/2014/main" id="{3AB52FD6-5A29-45A4-94CA-BB6998F96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618533" y="4604942"/>
                  <a:ext cx="1647258" cy="1647258"/>
                </a:xfrm>
                <a:prstGeom prst="rect">
                  <a:avLst/>
                </a:prstGeom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  <p:grpSp>
            <p:nvGrpSpPr>
              <p:cNvPr id="46" name="그룹 1009">
                <a:extLst>
                  <a:ext uri="{FF2B5EF4-FFF2-40B4-BE49-F238E27FC236}">
                    <a16:creationId xmlns:a16="http://schemas.microsoft.com/office/drawing/2014/main" id="{3DE59B1F-3C36-46BE-9E56-EBA6B2D438FF}"/>
                  </a:ext>
                </a:extLst>
              </p:cNvPr>
              <p:cNvGrpSpPr/>
              <p:nvPr/>
            </p:nvGrpSpPr>
            <p:grpSpPr>
              <a:xfrm>
                <a:off x="17939686" y="608478"/>
                <a:ext cx="674286" cy="626553"/>
                <a:chOff x="15105019" y="5115295"/>
                <a:chExt cx="674286" cy="626553"/>
              </a:xfrm>
            </p:grpSpPr>
            <p:pic>
              <p:nvPicPr>
                <p:cNvPr id="47" name="Object 34">
                  <a:extLst>
                    <a:ext uri="{FF2B5EF4-FFF2-40B4-BE49-F238E27FC236}">
                      <a16:creationId xmlns:a16="http://schemas.microsoft.com/office/drawing/2014/main" id="{43AC00F2-BEF4-474A-B5B4-1A725AC7B2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105019" y="5115295"/>
                  <a:ext cx="674286" cy="626553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Object 10">
              <a:extLst>
                <a:ext uri="{FF2B5EF4-FFF2-40B4-BE49-F238E27FC236}">
                  <a16:creationId xmlns:a16="http://schemas.microsoft.com/office/drawing/2014/main" id="{479A0D7E-4835-41E0-97B8-2182FC46FAAC}"/>
                </a:ext>
              </a:extLst>
            </p:cNvPr>
            <p:cNvSpPr txBox="1"/>
            <p:nvPr/>
          </p:nvSpPr>
          <p:spPr>
            <a:xfrm>
              <a:off x="8091935" y="5459043"/>
              <a:ext cx="8000752" cy="230779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600" b="1" kern="0" spc="-100" dirty="0">
                  <a:solidFill>
                    <a:srgbClr val="2627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6 Bold" pitchFamily="34" charset="0"/>
                </a:rPr>
                <a:t>11</a:t>
              </a:r>
              <a:r>
                <a:rPr lang="ko-KR" altLang="en-US" sz="3600" b="1" kern="0" spc="-100" dirty="0">
                  <a:solidFill>
                    <a:srgbClr val="2627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6 Bold" pitchFamily="34" charset="0"/>
                </a:rPr>
                <a:t>주차</a:t>
              </a:r>
              <a:endParaRPr lang="en-US" altLang="ko-KR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endParaRPr>
            </a:p>
            <a:p>
              <a:pPr algn="ctr"/>
              <a:endParaRPr lang="en-US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kern="0" spc="-100" dirty="0">
                  <a:solidFill>
                    <a:srgbClr val="2627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제작 어플 종합 피드백</a:t>
              </a:r>
              <a:endParaRPr lang="en-US" altLang="ko-KR" sz="3200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E4782F-5BE6-4352-88B7-115F99131AC6}"/>
              </a:ext>
            </a:extLst>
          </p:cNvPr>
          <p:cNvGrpSpPr/>
          <p:nvPr/>
        </p:nvGrpSpPr>
        <p:grpSpPr>
          <a:xfrm>
            <a:off x="14685006" y="3339020"/>
            <a:ext cx="1647258" cy="1647258"/>
            <a:chOff x="15599029" y="3185381"/>
            <a:chExt cx="1647258" cy="164725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51" name="그룹 1004">
              <a:extLst>
                <a:ext uri="{FF2B5EF4-FFF2-40B4-BE49-F238E27FC236}">
                  <a16:creationId xmlns:a16="http://schemas.microsoft.com/office/drawing/2014/main" id="{5BA2D0E8-C9E4-4B58-8B25-4972E73AD4A5}"/>
                </a:ext>
              </a:extLst>
            </p:cNvPr>
            <p:cNvGrpSpPr/>
            <p:nvPr/>
          </p:nvGrpSpPr>
          <p:grpSpPr>
            <a:xfrm>
              <a:off x="15599029" y="3185381"/>
              <a:ext cx="1647258" cy="1647258"/>
              <a:chOff x="6777503" y="4604942"/>
              <a:chExt cx="1647258" cy="1647258"/>
            </a:xfrm>
          </p:grpSpPr>
          <p:pic>
            <p:nvPicPr>
              <p:cNvPr id="54" name="Object 19">
                <a:extLst>
                  <a:ext uri="{FF2B5EF4-FFF2-40B4-BE49-F238E27FC236}">
                    <a16:creationId xmlns:a16="http://schemas.microsoft.com/office/drawing/2014/main" id="{5B30053F-EC79-46FB-A0BF-F8008100D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77503" y="4604942"/>
                <a:ext cx="1647258" cy="16472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137322" y="3573058"/>
              <a:ext cx="570671" cy="866759"/>
              <a:chOff x="10185337" y="5562504"/>
              <a:chExt cx="570671" cy="86675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85337" y="5562504"/>
                <a:ext cx="570671" cy="866759"/>
              </a:xfrm>
              <a:prstGeom prst="rect">
                <a:avLst/>
              </a:prstGeom>
            </p:spPr>
          </p:pic>
        </p:grpSp>
      </p:grpSp>
      <p:sp>
        <p:nvSpPr>
          <p:cNvPr id="55" name="Object 10">
            <a:extLst>
              <a:ext uri="{FF2B5EF4-FFF2-40B4-BE49-F238E27FC236}">
                <a16:creationId xmlns:a16="http://schemas.microsoft.com/office/drawing/2014/main" id="{0EEBCC52-903F-48B5-9457-1AAD66867C2E}"/>
              </a:ext>
            </a:extLst>
          </p:cNvPr>
          <p:cNvSpPr txBox="1"/>
          <p:nvPr/>
        </p:nvSpPr>
        <p:spPr>
          <a:xfrm>
            <a:off x="13035560" y="5381653"/>
            <a:ext cx="4946147" cy="230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rPr>
              <a:t>12</a:t>
            </a:r>
            <a:r>
              <a:rPr lang="ko-KR" altLang="en-US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rPr>
              <a:t>주차</a:t>
            </a:r>
            <a:endParaRPr lang="en-US" altLang="ko-KR" sz="3600" b="1" kern="0" spc="-100" dirty="0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6 Bold" pitchFamily="34" charset="0"/>
            </a:endParaRPr>
          </a:p>
          <a:p>
            <a:pPr algn="ctr"/>
            <a:endParaRPr lang="en-US" sz="3600" b="1" kern="0" spc="-100" dirty="0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파트 구성 및 파트 배분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1A9B1A8-788D-4368-98AA-2A01A861237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969861" cy="10392381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7200" y="479607"/>
            <a:ext cx="6503889" cy="13540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i="0" u="none" strike="noStrike" dirty="0">
                <a:solidFill>
                  <a:srgbClr val="2627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주차 별 진행과정</a:t>
            </a:r>
            <a:endParaRPr lang="ko-KR" altLang="en-US" sz="4400" b="1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33391" y="1529838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0113BAF-849A-4013-B941-CDED707D04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sp>
        <p:nvSpPr>
          <p:cNvPr id="17" name="Object 10">
            <a:extLst>
              <a:ext uri="{FF2B5EF4-FFF2-40B4-BE49-F238E27FC236}">
                <a16:creationId xmlns:a16="http://schemas.microsoft.com/office/drawing/2014/main" id="{7A46B4A2-D1E5-4979-A1D6-84A77C10F38C}"/>
              </a:ext>
            </a:extLst>
          </p:cNvPr>
          <p:cNvSpPr txBox="1"/>
          <p:nvPr/>
        </p:nvSpPr>
        <p:spPr>
          <a:xfrm>
            <a:off x="257255" y="5488937"/>
            <a:ext cx="3712237" cy="230779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rPr>
              <a:t>13</a:t>
            </a:r>
            <a:r>
              <a:rPr lang="ko-KR" altLang="en-US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rPr>
              <a:t>주차</a:t>
            </a:r>
            <a:endParaRPr lang="en-US" altLang="ko-KR" sz="3600" b="1" kern="0" spc="-100" dirty="0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6 Bold" pitchFamily="34" charset="0"/>
            </a:endParaRPr>
          </a:p>
          <a:p>
            <a:pPr algn="ctr"/>
            <a:endParaRPr lang="en-US" sz="3600" b="1" kern="0" spc="-100" dirty="0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파트 별 작업진행</a:t>
            </a:r>
            <a:endParaRPr 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287F36F-F5FC-48BF-80E8-7C0CDC49230C}"/>
              </a:ext>
            </a:extLst>
          </p:cNvPr>
          <p:cNvGrpSpPr/>
          <p:nvPr/>
        </p:nvGrpSpPr>
        <p:grpSpPr>
          <a:xfrm>
            <a:off x="1289745" y="3416410"/>
            <a:ext cx="1647258" cy="1647258"/>
            <a:chOff x="2606664" y="4775937"/>
            <a:chExt cx="1647258" cy="1647258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19" name="그룹 1004">
              <a:extLst>
                <a:ext uri="{FF2B5EF4-FFF2-40B4-BE49-F238E27FC236}">
                  <a16:creationId xmlns:a16="http://schemas.microsoft.com/office/drawing/2014/main" id="{D17A98FE-0C8B-4267-969A-38893A688792}"/>
                </a:ext>
              </a:extLst>
            </p:cNvPr>
            <p:cNvGrpSpPr/>
            <p:nvPr/>
          </p:nvGrpSpPr>
          <p:grpSpPr>
            <a:xfrm>
              <a:off x="2606664" y="4775937"/>
              <a:ext cx="1647258" cy="1647258"/>
              <a:chOff x="6777503" y="4604942"/>
              <a:chExt cx="1647258" cy="1647258"/>
            </a:xfrm>
          </p:grpSpPr>
          <p:pic>
            <p:nvPicPr>
              <p:cNvPr id="26" name="Object 19">
                <a:extLst>
                  <a:ext uri="{FF2B5EF4-FFF2-40B4-BE49-F238E27FC236}">
                    <a16:creationId xmlns:a16="http://schemas.microsoft.com/office/drawing/2014/main" id="{E97B039E-4C8E-41C1-A1F8-CAE205330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77503" y="4604942"/>
                <a:ext cx="1647258" cy="1647258"/>
              </a:xfrm>
              <a:prstGeom prst="rect">
                <a:avLst/>
              </a:prstGeom>
            </p:spPr>
          </p:pic>
        </p:grpSp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494F6264-1CA9-4FB2-B8DE-3227E1D38FF1}"/>
                </a:ext>
              </a:extLst>
            </p:cNvPr>
            <p:cNvGrpSpPr/>
            <p:nvPr/>
          </p:nvGrpSpPr>
          <p:grpSpPr>
            <a:xfrm>
              <a:off x="3098951" y="5254804"/>
              <a:ext cx="670476" cy="670476"/>
              <a:chOff x="7269790" y="5083809"/>
              <a:chExt cx="670476" cy="670476"/>
            </a:xfrm>
          </p:grpSpPr>
          <p:pic>
            <p:nvPicPr>
              <p:cNvPr id="22" name="Object 22">
                <a:extLst>
                  <a:ext uri="{FF2B5EF4-FFF2-40B4-BE49-F238E27FC236}">
                    <a16:creationId xmlns:a16="http://schemas.microsoft.com/office/drawing/2014/main" id="{59C73FF6-583C-4326-A654-C8EC39CA9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69790" y="5083809"/>
                <a:ext cx="670476" cy="670476"/>
              </a:xfrm>
              <a:prstGeom prst="rect">
                <a:avLst/>
              </a:prstGeom>
            </p:spPr>
          </p:pic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1479D67-9AC2-4D37-8F69-29AB5D4C1A28}"/>
              </a:ext>
            </a:extLst>
          </p:cNvPr>
          <p:cNvGrpSpPr/>
          <p:nvPr/>
        </p:nvGrpSpPr>
        <p:grpSpPr>
          <a:xfrm>
            <a:off x="4384316" y="3446304"/>
            <a:ext cx="4946147" cy="4350427"/>
            <a:chOff x="4488015" y="3416410"/>
            <a:chExt cx="4946147" cy="4350427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B6F9FBA-A745-4BED-9885-5AB76CBA4B24}"/>
                </a:ext>
              </a:extLst>
            </p:cNvPr>
            <p:cNvGrpSpPr/>
            <p:nvPr/>
          </p:nvGrpSpPr>
          <p:grpSpPr>
            <a:xfrm>
              <a:off x="6137460" y="3416410"/>
              <a:ext cx="1647258" cy="1647258"/>
              <a:chOff x="13589828" y="98125"/>
              <a:chExt cx="1647258" cy="1647258"/>
            </a:xfrm>
          </p:grpSpPr>
          <p:grpSp>
            <p:nvGrpSpPr>
              <p:cNvPr id="31" name="그룹 1006">
                <a:extLst>
                  <a:ext uri="{FF2B5EF4-FFF2-40B4-BE49-F238E27FC236}">
                    <a16:creationId xmlns:a16="http://schemas.microsoft.com/office/drawing/2014/main" id="{BF010A87-E6DA-4373-ADD0-ACC5941AAAFA}"/>
                  </a:ext>
                </a:extLst>
              </p:cNvPr>
              <p:cNvGrpSpPr/>
              <p:nvPr/>
            </p:nvGrpSpPr>
            <p:grpSpPr>
              <a:xfrm>
                <a:off x="13589828" y="98125"/>
                <a:ext cx="1647258" cy="1647258"/>
                <a:chOff x="10755161" y="4604942"/>
                <a:chExt cx="1647258" cy="1647258"/>
              </a:xfrm>
            </p:grpSpPr>
            <p:pic>
              <p:nvPicPr>
                <p:cNvPr id="34" name="Object 25">
                  <a:extLst>
                    <a:ext uri="{FF2B5EF4-FFF2-40B4-BE49-F238E27FC236}">
                      <a16:creationId xmlns:a16="http://schemas.microsoft.com/office/drawing/2014/main" id="{E2027F7E-C997-4ECE-95BD-A114450567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755161" y="4604942"/>
                  <a:ext cx="1647258" cy="1647258"/>
                </a:xfrm>
                <a:prstGeom prst="rect">
                  <a:avLst/>
                </a:prstGeo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  <p:grpSp>
            <p:nvGrpSpPr>
              <p:cNvPr id="32" name="그룹 1007">
                <a:extLst>
                  <a:ext uri="{FF2B5EF4-FFF2-40B4-BE49-F238E27FC236}">
                    <a16:creationId xmlns:a16="http://schemas.microsoft.com/office/drawing/2014/main" id="{9200285C-C4EC-45EF-9FD7-8C9A7014889A}"/>
                  </a:ext>
                </a:extLst>
              </p:cNvPr>
              <p:cNvGrpSpPr/>
              <p:nvPr/>
            </p:nvGrpSpPr>
            <p:grpSpPr>
              <a:xfrm>
                <a:off x="14064886" y="658259"/>
                <a:ext cx="697142" cy="526991"/>
                <a:chOff x="11230219" y="5165076"/>
                <a:chExt cx="697142" cy="526991"/>
              </a:xfrm>
            </p:grpSpPr>
            <p:pic>
              <p:nvPicPr>
                <p:cNvPr id="33" name="Object 28">
                  <a:extLst>
                    <a:ext uri="{FF2B5EF4-FFF2-40B4-BE49-F238E27FC236}">
                      <a16:creationId xmlns:a16="http://schemas.microsoft.com/office/drawing/2014/main" id="{1A84073E-4327-44C1-B306-84C59AC628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230219" y="5165076"/>
                  <a:ext cx="697142" cy="526991"/>
                </a:xfrm>
                <a:prstGeom prst="rect">
                  <a:avLst/>
                </a:prstGeom>
              </p:spPr>
            </p:pic>
          </p:grpSp>
        </p:grpSp>
        <p:sp>
          <p:nvSpPr>
            <p:cNvPr id="30" name="Object 10">
              <a:extLst>
                <a:ext uri="{FF2B5EF4-FFF2-40B4-BE49-F238E27FC236}">
                  <a16:creationId xmlns:a16="http://schemas.microsoft.com/office/drawing/2014/main" id="{4F2BDC72-229B-45D0-8488-88BE88E95F03}"/>
                </a:ext>
              </a:extLst>
            </p:cNvPr>
            <p:cNvSpPr txBox="1"/>
            <p:nvPr/>
          </p:nvSpPr>
          <p:spPr>
            <a:xfrm>
              <a:off x="4488015" y="5459043"/>
              <a:ext cx="4946147" cy="230779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600" b="1" kern="0" spc="-100" dirty="0">
                  <a:solidFill>
                    <a:srgbClr val="2627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6 Bold" pitchFamily="34" charset="0"/>
                </a:rPr>
                <a:t>14</a:t>
              </a:r>
              <a:r>
                <a:rPr lang="ko-KR" altLang="en-US" sz="3600" b="1" kern="0" spc="-100" dirty="0">
                  <a:solidFill>
                    <a:srgbClr val="2627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6 Bold" pitchFamily="34" charset="0"/>
                </a:rPr>
                <a:t>주차</a:t>
              </a:r>
              <a:endParaRPr lang="en-US" altLang="ko-KR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endParaRPr>
            </a:p>
            <a:p>
              <a:pPr algn="ctr"/>
              <a:endParaRPr lang="en-US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어플의 정상작동 테스트</a:t>
              </a:r>
              <a:endPara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보완</a:t>
              </a:r>
              <a:endPara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283B00F-B777-4158-90B8-FF8627347FFB}"/>
              </a:ext>
            </a:extLst>
          </p:cNvPr>
          <p:cNvGrpSpPr/>
          <p:nvPr/>
        </p:nvGrpSpPr>
        <p:grpSpPr>
          <a:xfrm>
            <a:off x="8047271" y="3390900"/>
            <a:ext cx="8000752" cy="4519420"/>
            <a:chOff x="8091935" y="3416410"/>
            <a:chExt cx="8000752" cy="421105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01ED191-3ACE-4A0B-A9FB-55F7B5C0C014}"/>
                </a:ext>
              </a:extLst>
            </p:cNvPr>
            <p:cNvGrpSpPr/>
            <p:nvPr/>
          </p:nvGrpSpPr>
          <p:grpSpPr>
            <a:xfrm>
              <a:off x="11268682" y="3416410"/>
              <a:ext cx="1647258" cy="1647258"/>
              <a:chOff x="17453200" y="98125"/>
              <a:chExt cx="1647258" cy="1647258"/>
            </a:xfrm>
          </p:grpSpPr>
          <p:grpSp>
            <p:nvGrpSpPr>
              <p:cNvPr id="38" name="그룹 1008">
                <a:extLst>
                  <a:ext uri="{FF2B5EF4-FFF2-40B4-BE49-F238E27FC236}">
                    <a16:creationId xmlns:a16="http://schemas.microsoft.com/office/drawing/2014/main" id="{44A8A49B-B245-42A3-9215-5A7048AB43F8}"/>
                  </a:ext>
                </a:extLst>
              </p:cNvPr>
              <p:cNvGrpSpPr/>
              <p:nvPr/>
            </p:nvGrpSpPr>
            <p:grpSpPr>
              <a:xfrm>
                <a:off x="17453200" y="98125"/>
                <a:ext cx="1647258" cy="1647258"/>
                <a:chOff x="14618533" y="4604942"/>
                <a:chExt cx="1647258" cy="1647258"/>
              </a:xfrm>
            </p:grpSpPr>
            <p:pic>
              <p:nvPicPr>
                <p:cNvPr id="41" name="Object 31">
                  <a:extLst>
                    <a:ext uri="{FF2B5EF4-FFF2-40B4-BE49-F238E27FC236}">
                      <a16:creationId xmlns:a16="http://schemas.microsoft.com/office/drawing/2014/main" id="{8925EB88-0610-4A77-B829-1F2D81A0C6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618533" y="4604942"/>
                  <a:ext cx="1647258" cy="1647258"/>
                </a:xfrm>
                <a:prstGeom prst="rect">
                  <a:avLst/>
                </a:prstGeo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  <p:grpSp>
            <p:nvGrpSpPr>
              <p:cNvPr id="39" name="그룹 1009">
                <a:extLst>
                  <a:ext uri="{FF2B5EF4-FFF2-40B4-BE49-F238E27FC236}">
                    <a16:creationId xmlns:a16="http://schemas.microsoft.com/office/drawing/2014/main" id="{6849B9C1-5BBB-442B-A0B1-7B19E3B1BC5E}"/>
                  </a:ext>
                </a:extLst>
              </p:cNvPr>
              <p:cNvGrpSpPr/>
              <p:nvPr/>
            </p:nvGrpSpPr>
            <p:grpSpPr>
              <a:xfrm>
                <a:off x="17939686" y="608478"/>
                <a:ext cx="674286" cy="626553"/>
                <a:chOff x="15105019" y="5115295"/>
                <a:chExt cx="674286" cy="626553"/>
              </a:xfrm>
            </p:grpSpPr>
            <p:pic>
              <p:nvPicPr>
                <p:cNvPr id="40" name="Object 34">
                  <a:extLst>
                    <a:ext uri="{FF2B5EF4-FFF2-40B4-BE49-F238E27FC236}">
                      <a16:creationId xmlns:a16="http://schemas.microsoft.com/office/drawing/2014/main" id="{115460BC-F425-4EAF-A85E-050A8FCC9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105019" y="5115295"/>
                  <a:ext cx="674286" cy="626553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93788808-4EE9-44A2-88D6-6A5F670D6BD8}"/>
                </a:ext>
              </a:extLst>
            </p:cNvPr>
            <p:cNvSpPr txBox="1"/>
            <p:nvPr/>
          </p:nvSpPr>
          <p:spPr>
            <a:xfrm>
              <a:off x="8091935" y="5319673"/>
              <a:ext cx="8000752" cy="230779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600" b="1" kern="0" spc="-100" dirty="0">
                  <a:solidFill>
                    <a:srgbClr val="2627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6 Bold" pitchFamily="34" charset="0"/>
                </a:rPr>
                <a:t>15</a:t>
              </a:r>
              <a:r>
                <a:rPr lang="ko-KR" altLang="en-US" sz="3600" b="1" kern="0" spc="-100" dirty="0">
                  <a:solidFill>
                    <a:srgbClr val="2627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6 Bold" pitchFamily="34" charset="0"/>
                </a:rPr>
                <a:t>주차</a:t>
              </a:r>
              <a:endParaRPr lang="en-US" altLang="ko-KR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endParaRPr>
            </a:p>
            <a:p>
              <a:pPr algn="ctr"/>
              <a:endParaRPr lang="en-US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3200" kern="0" spc="-100" dirty="0">
                  <a:solidFill>
                    <a:srgbClr val="2627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기말고사를 위한 최종점검</a:t>
              </a:r>
              <a:endPara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98BA170-41C1-4DA0-B929-D085658F03B8}"/>
              </a:ext>
            </a:extLst>
          </p:cNvPr>
          <p:cNvGrpSpPr/>
          <p:nvPr/>
        </p:nvGrpSpPr>
        <p:grpSpPr>
          <a:xfrm>
            <a:off x="14129430" y="3467100"/>
            <a:ext cx="4946147" cy="4457711"/>
            <a:chOff x="13868684" y="3339020"/>
            <a:chExt cx="4946147" cy="445771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744DD08-0AFC-4463-8819-0922223F9C09}"/>
                </a:ext>
              </a:extLst>
            </p:cNvPr>
            <p:cNvGrpSpPr/>
            <p:nvPr/>
          </p:nvGrpSpPr>
          <p:grpSpPr>
            <a:xfrm>
              <a:off x="15518130" y="3339020"/>
              <a:ext cx="1647258" cy="1647258"/>
              <a:chOff x="15599029" y="3185381"/>
              <a:chExt cx="1647258" cy="1647258"/>
            </a:xfrm>
          </p:grpSpPr>
          <p:grpSp>
            <p:nvGrpSpPr>
              <p:cNvPr id="45" name="그룹 1004">
                <a:extLst>
                  <a:ext uri="{FF2B5EF4-FFF2-40B4-BE49-F238E27FC236}">
                    <a16:creationId xmlns:a16="http://schemas.microsoft.com/office/drawing/2014/main" id="{023BD303-AD7F-4580-9FF8-9DDF24BD6A33}"/>
                  </a:ext>
                </a:extLst>
              </p:cNvPr>
              <p:cNvGrpSpPr/>
              <p:nvPr/>
            </p:nvGrpSpPr>
            <p:grpSpPr>
              <a:xfrm>
                <a:off x="15599029" y="3185381"/>
                <a:ext cx="1647258" cy="1647258"/>
                <a:chOff x="6777503" y="4604942"/>
                <a:chExt cx="1647258" cy="1647258"/>
              </a:xfrm>
            </p:grpSpPr>
            <p:pic>
              <p:nvPicPr>
                <p:cNvPr id="48" name="Object 19">
                  <a:extLst>
                    <a:ext uri="{FF2B5EF4-FFF2-40B4-BE49-F238E27FC236}">
                      <a16:creationId xmlns:a16="http://schemas.microsoft.com/office/drawing/2014/main" id="{3A4673D3-6BB7-4A3F-9CD0-B8DA058588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777503" y="4604942"/>
                  <a:ext cx="1647258" cy="1647258"/>
                </a:xfrm>
                <a:prstGeom prst="rect">
                  <a:avLst/>
                </a:prstGeo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  <p:grpSp>
            <p:nvGrpSpPr>
              <p:cNvPr id="46" name="그룹 1005">
                <a:extLst>
                  <a:ext uri="{FF2B5EF4-FFF2-40B4-BE49-F238E27FC236}">
                    <a16:creationId xmlns:a16="http://schemas.microsoft.com/office/drawing/2014/main" id="{25D173B5-32ED-4937-BC05-8BFB6BBB5A34}"/>
                  </a:ext>
                </a:extLst>
              </p:cNvPr>
              <p:cNvGrpSpPr/>
              <p:nvPr/>
            </p:nvGrpSpPr>
            <p:grpSpPr>
              <a:xfrm>
                <a:off x="16137322" y="3573058"/>
                <a:ext cx="570671" cy="866759"/>
                <a:chOff x="10185337" y="5562504"/>
                <a:chExt cx="570671" cy="866759"/>
              </a:xfrm>
            </p:grpSpPr>
            <p:pic>
              <p:nvPicPr>
                <p:cNvPr id="47" name="Object 23">
                  <a:extLst>
                    <a:ext uri="{FF2B5EF4-FFF2-40B4-BE49-F238E27FC236}">
                      <a16:creationId xmlns:a16="http://schemas.microsoft.com/office/drawing/2014/main" id="{B3F0DC59-9256-4758-B1F7-A814D4C72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185337" y="5562504"/>
                  <a:ext cx="570671" cy="866759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Object 10">
              <a:extLst>
                <a:ext uri="{FF2B5EF4-FFF2-40B4-BE49-F238E27FC236}">
                  <a16:creationId xmlns:a16="http://schemas.microsoft.com/office/drawing/2014/main" id="{54D9513F-F9A5-4810-AC21-9288F32A48E1}"/>
                </a:ext>
              </a:extLst>
            </p:cNvPr>
            <p:cNvSpPr txBox="1"/>
            <p:nvPr/>
          </p:nvSpPr>
          <p:spPr>
            <a:xfrm>
              <a:off x="13868684" y="5488937"/>
              <a:ext cx="4946147" cy="230779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600" b="1" kern="0" spc="-100" dirty="0">
                  <a:solidFill>
                    <a:srgbClr val="2627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6 Bold" pitchFamily="34" charset="0"/>
                </a:rPr>
                <a:t>16</a:t>
              </a:r>
              <a:r>
                <a:rPr lang="ko-KR" altLang="en-US" sz="3600" b="1" kern="0" spc="-100" dirty="0">
                  <a:solidFill>
                    <a:srgbClr val="2627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6 Bold" pitchFamily="34" charset="0"/>
                </a:rPr>
                <a:t>주차</a:t>
              </a:r>
              <a:endParaRPr lang="en-US" altLang="ko-KR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endParaRPr>
            </a:p>
            <a:p>
              <a:pPr algn="ctr"/>
              <a:endParaRPr lang="en-US" sz="3600" b="1" kern="0" spc="-100" dirty="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3200" kern="0" spc="-100" dirty="0">
                  <a:solidFill>
                    <a:srgbClr val="2627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기말고사</a:t>
              </a:r>
              <a:endPara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17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28970" y="195862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구성도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298036" y="1050231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4A947B0-F622-4861-80CF-6C7C2774DA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823ABB-73FF-4002-B5A1-3C9CCC8CC1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476" y="1414536"/>
            <a:ext cx="2192354" cy="39061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0782E1-90F7-4901-89B2-4B4B622C23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1168" y="1446010"/>
            <a:ext cx="2192354" cy="39061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6020D5-D203-4E15-ABF4-194F651C4F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9860" y="1465955"/>
            <a:ext cx="2192354" cy="39061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EE1950-6E46-4CDA-8D4D-D84DAE67C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92214" y="1522209"/>
            <a:ext cx="2192354" cy="39061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56795C-AF11-46DE-BD0F-960DDE5840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7246" y="1542155"/>
            <a:ext cx="2192354" cy="39061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8F3EF0-DC14-437B-896F-9AB1526F0ED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875" y="5600700"/>
            <a:ext cx="2043344" cy="39061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A0DDE35-1DE4-4681-9C2F-ACCE9685C22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5" t="1904" r="29364" b="1904"/>
          <a:stretch/>
        </p:blipFill>
        <p:spPr>
          <a:xfrm>
            <a:off x="8450595" y="5676900"/>
            <a:ext cx="2045429" cy="39061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621E06A-88D0-475D-A4F5-3BB3B9FC1AC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4" t="3334" r="32589" b="3875"/>
          <a:stretch/>
        </p:blipFill>
        <p:spPr>
          <a:xfrm>
            <a:off x="10762172" y="5753100"/>
            <a:ext cx="1797329" cy="36909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8702B2-8CA4-4269-8AEB-52401E21002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5" t="1904" r="31300" b="1904"/>
          <a:stretch/>
        </p:blipFill>
        <p:spPr>
          <a:xfrm>
            <a:off x="12842214" y="5676900"/>
            <a:ext cx="1940586" cy="3876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28970" y="195862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화면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298036" y="1050231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64E360C-30F6-4761-B4A1-2E68B4B58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465" y="1551565"/>
            <a:ext cx="4469238" cy="79628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B50976-C8E5-4927-9405-8D6BEF0F6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339" y="947656"/>
            <a:ext cx="10896600" cy="93060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0D2A0F-1BE2-4D68-B5FE-CB507CF433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4F8D5E-2380-4261-B087-25F8177DF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8984" y="1864"/>
            <a:ext cx="4959016" cy="41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8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28970" y="195862"/>
            <a:ext cx="4138739" cy="10502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정보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298036" y="1050231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B0D2A0F-1BE2-4D68-B5FE-CB507CF43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99" y="8999505"/>
            <a:ext cx="2321587" cy="8888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B2287F-A660-48BE-8FCF-98E09C0B6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933825"/>
            <a:ext cx="14201775" cy="486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06DB5E-1B39-42AB-8FBE-2D49CF181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1685925"/>
            <a:ext cx="9334500" cy="2247900"/>
          </a:xfrm>
          <a:prstGeom prst="rect">
            <a:avLst/>
          </a:prstGeom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6AE5F142-5FDD-4F0D-BCFD-3B8E33AAB08D}"/>
              </a:ext>
            </a:extLst>
          </p:cNvPr>
          <p:cNvSpPr txBox="1"/>
          <p:nvPr/>
        </p:nvSpPr>
        <p:spPr>
          <a:xfrm>
            <a:off x="11384766" y="1685925"/>
            <a:ext cx="4798209" cy="2180022"/>
          </a:xfrm>
          <a:prstGeom prst="rect">
            <a:avLst/>
          </a:prstGeom>
          <a:noFill/>
          <a:ln w="952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앞서 보여준 화면에서 회원가입에 필요한 정보들을 입력하면 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TURI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</a:t>
            </a:r>
            <a:r>
              <a:rPr lang="ko-KR" altLang="en-US" sz="2000" b="1" kern="0" spc="-100" dirty="0" err="1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파이어스토어에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고유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ID</a:t>
            </a:r>
            <a:r>
              <a:rPr lang="ko-KR" altLang="en-US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값과 함께 정보들이 저장된다</a:t>
            </a:r>
            <a:r>
              <a:rPr lang="en-US" altLang="ko-KR" sz="2000" b="1" kern="0" spc="-100" dirty="0">
                <a:solidFill>
                  <a:srgbClr val="26272A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en-US" sz="2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71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591</Words>
  <Application>Microsoft Office PowerPoint</Application>
  <PresentationFormat>사용자 지정</PresentationFormat>
  <Paragraphs>95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Malgun Gothic Semilight</vt:lpstr>
      <vt:lpstr>NanumSquare ExtraBold</vt:lpstr>
      <vt:lpstr>S-Core Dream 4 Regular</vt:lpstr>
      <vt:lpstr>맑은 고딕</vt:lpstr>
      <vt:lpstr>함초롬바탕</vt:lpstr>
      <vt:lpstr>Abadi</vt:lpstr>
      <vt:lpstr>Arial</vt:lpstr>
      <vt:lpstr>Calibri</vt:lpstr>
      <vt:lpstr>Noto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준범</cp:lastModifiedBy>
  <cp:revision>102</cp:revision>
  <dcterms:created xsi:type="dcterms:W3CDTF">2021-10-13T15:13:54Z</dcterms:created>
  <dcterms:modified xsi:type="dcterms:W3CDTF">2021-12-17T05:03:10Z</dcterms:modified>
</cp:coreProperties>
</file>